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3"/>
  </p:notesMasterIdLst>
  <p:sldIdLst>
    <p:sldId id="258" r:id="rId2"/>
    <p:sldId id="260" r:id="rId3"/>
    <p:sldId id="264" r:id="rId4"/>
    <p:sldId id="259" r:id="rId5"/>
    <p:sldId id="262" r:id="rId6"/>
    <p:sldId id="261" r:id="rId7"/>
    <p:sldId id="266" r:id="rId8"/>
    <p:sldId id="277" r:id="rId9"/>
    <p:sldId id="278" r:id="rId10"/>
    <p:sldId id="269" r:id="rId11"/>
    <p:sldId id="279" r:id="rId12"/>
    <p:sldId id="280" r:id="rId13"/>
    <p:sldId id="270" r:id="rId14"/>
    <p:sldId id="281" r:id="rId15"/>
    <p:sldId id="282" r:id="rId16"/>
    <p:sldId id="271" r:id="rId17"/>
    <p:sldId id="283" r:id="rId18"/>
    <p:sldId id="284" r:id="rId19"/>
    <p:sldId id="268" r:id="rId20"/>
    <p:sldId id="285" r:id="rId21"/>
    <p:sldId id="286" r:id="rId22"/>
    <p:sldId id="272" r:id="rId23"/>
    <p:sldId id="287" r:id="rId24"/>
    <p:sldId id="288" r:id="rId25"/>
    <p:sldId id="273" r:id="rId26"/>
    <p:sldId id="289" r:id="rId27"/>
    <p:sldId id="290" r:id="rId28"/>
    <p:sldId id="274" r:id="rId29"/>
    <p:sldId id="291" r:id="rId30"/>
    <p:sldId id="292" r:id="rId31"/>
    <p:sldId id="267" r:id="rId32"/>
    <p:sldId id="293" r:id="rId33"/>
    <p:sldId id="294" r:id="rId34"/>
    <p:sldId id="275" r:id="rId35"/>
    <p:sldId id="295" r:id="rId36"/>
    <p:sldId id="296" r:id="rId37"/>
    <p:sldId id="276" r:id="rId38"/>
    <p:sldId id="297" r:id="rId39"/>
    <p:sldId id="298" r:id="rId40"/>
    <p:sldId id="263" r:id="rId41"/>
    <p:sldId id="26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CC3399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D9320-1033-41FC-B12A-F95C471BB3A9}" type="datetimeFigureOut">
              <a:rPr lang="es-ES" smtClean="0"/>
              <a:t>13/02/2021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96042-9E0F-47F2-B4EE-690315DEC2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777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jpg"/><Relationship Id="rId7" Type="http://schemas.openxmlformats.org/officeDocument/2006/relationships/slide" Target="slide3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slide" Target="slide12.xml"/><Relationship Id="rId10" Type="http://schemas.openxmlformats.org/officeDocument/2006/relationships/audio" Target="../media/audio1.wav"/><Relationship Id="rId4" Type="http://schemas.openxmlformats.org/officeDocument/2006/relationships/slide" Target="slide11.xml"/><Relationship Id="rId9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image" Target="../media/image24.jpg"/><Relationship Id="rId7" Type="http://schemas.openxmlformats.org/officeDocument/2006/relationships/image" Target="../media/image20.gif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10.xml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10.xml"/><Relationship Id="rId4" Type="http://schemas.openxmlformats.org/officeDocument/2006/relationships/image" Target="../media/image28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jpg"/><Relationship Id="rId7" Type="http://schemas.openxmlformats.org/officeDocument/2006/relationships/slide" Target="slide3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slide" Target="slide15.xml"/><Relationship Id="rId10" Type="http://schemas.openxmlformats.org/officeDocument/2006/relationships/audio" Target="../media/audio1.wav"/><Relationship Id="rId4" Type="http://schemas.openxmlformats.org/officeDocument/2006/relationships/slide" Target="slide14.xml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image" Target="../media/image24.jpg"/><Relationship Id="rId7" Type="http://schemas.openxmlformats.org/officeDocument/2006/relationships/image" Target="../media/image20.gif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13.xml"/><Relationship Id="rId4" Type="http://schemas.openxmlformats.org/officeDocument/2006/relationships/image" Target="../media/image2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13.xml"/><Relationship Id="rId4" Type="http://schemas.openxmlformats.org/officeDocument/2006/relationships/image" Target="../media/image28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jpg"/><Relationship Id="rId7" Type="http://schemas.openxmlformats.org/officeDocument/2006/relationships/slide" Target="slide3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slide" Target="slide18.xml"/><Relationship Id="rId10" Type="http://schemas.openxmlformats.org/officeDocument/2006/relationships/audio" Target="../media/audio1.wav"/><Relationship Id="rId4" Type="http://schemas.openxmlformats.org/officeDocument/2006/relationships/slide" Target="slide17.xml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image" Target="../media/image24.jpg"/><Relationship Id="rId7" Type="http://schemas.openxmlformats.org/officeDocument/2006/relationships/image" Target="../media/image20.gif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16.xml"/><Relationship Id="rId4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16.xml"/><Relationship Id="rId4" Type="http://schemas.openxmlformats.org/officeDocument/2006/relationships/image" Target="../media/image28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jpg"/><Relationship Id="rId7" Type="http://schemas.openxmlformats.org/officeDocument/2006/relationships/slide" Target="slide3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slide" Target="slide21.xml"/><Relationship Id="rId10" Type="http://schemas.openxmlformats.org/officeDocument/2006/relationships/audio" Target="../media/audio1.wav"/><Relationship Id="rId4" Type="http://schemas.openxmlformats.org/officeDocument/2006/relationships/slide" Target="slide20.xml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0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image" Target="../media/image24.jpg"/><Relationship Id="rId7" Type="http://schemas.openxmlformats.org/officeDocument/2006/relationships/image" Target="../media/image20.gif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19.xml"/><Relationship Id="rId4" Type="http://schemas.openxmlformats.org/officeDocument/2006/relationships/image" Target="../media/image2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19.xml"/><Relationship Id="rId4" Type="http://schemas.openxmlformats.org/officeDocument/2006/relationships/image" Target="../media/image28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jpg"/><Relationship Id="rId7" Type="http://schemas.openxmlformats.org/officeDocument/2006/relationships/slide" Target="slide3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slide" Target="slide24.xml"/><Relationship Id="rId10" Type="http://schemas.openxmlformats.org/officeDocument/2006/relationships/audio" Target="../media/audio1.wav"/><Relationship Id="rId4" Type="http://schemas.openxmlformats.org/officeDocument/2006/relationships/slide" Target="slide23.xml"/><Relationship Id="rId9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image" Target="../media/image24.jpg"/><Relationship Id="rId7" Type="http://schemas.openxmlformats.org/officeDocument/2006/relationships/image" Target="../media/image20.gif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22.xml"/><Relationship Id="rId4" Type="http://schemas.openxmlformats.org/officeDocument/2006/relationships/image" Target="../media/image2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22.xml"/><Relationship Id="rId4" Type="http://schemas.openxmlformats.org/officeDocument/2006/relationships/image" Target="../media/image28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jpg"/><Relationship Id="rId7" Type="http://schemas.openxmlformats.org/officeDocument/2006/relationships/slide" Target="slide3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slide" Target="slide27.xml"/><Relationship Id="rId10" Type="http://schemas.openxmlformats.org/officeDocument/2006/relationships/audio" Target="../media/audio1.wav"/><Relationship Id="rId4" Type="http://schemas.openxmlformats.org/officeDocument/2006/relationships/slide" Target="slide26.xml"/><Relationship Id="rId9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image" Target="../media/image24.jpg"/><Relationship Id="rId7" Type="http://schemas.openxmlformats.org/officeDocument/2006/relationships/image" Target="../media/image20.gif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25.xml"/><Relationship Id="rId4" Type="http://schemas.openxmlformats.org/officeDocument/2006/relationships/image" Target="../media/image25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25.xml"/><Relationship Id="rId4" Type="http://schemas.openxmlformats.org/officeDocument/2006/relationships/image" Target="../media/image28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jpg"/><Relationship Id="rId7" Type="http://schemas.openxmlformats.org/officeDocument/2006/relationships/slide" Target="slide3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slide" Target="slide30.xml"/><Relationship Id="rId10" Type="http://schemas.openxmlformats.org/officeDocument/2006/relationships/audio" Target="../media/audio1.wav"/><Relationship Id="rId4" Type="http://schemas.openxmlformats.org/officeDocument/2006/relationships/slide" Target="slide29.xml"/><Relationship Id="rId9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image" Target="../media/image24.jpg"/><Relationship Id="rId7" Type="http://schemas.openxmlformats.org/officeDocument/2006/relationships/image" Target="../media/image20.gif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28.xml"/><Relationship Id="rId4" Type="http://schemas.openxmlformats.org/officeDocument/2006/relationships/image" Target="../media/image25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22.xml"/><Relationship Id="rId18" Type="http://schemas.openxmlformats.org/officeDocument/2006/relationships/image" Target="../media/image13.gif"/><Relationship Id="rId26" Type="http://schemas.openxmlformats.org/officeDocument/2006/relationships/slide" Target="slide40.xml"/><Relationship Id="rId3" Type="http://schemas.openxmlformats.org/officeDocument/2006/relationships/audio" Target="../media/audio2.wav"/><Relationship Id="rId21" Type="http://schemas.openxmlformats.org/officeDocument/2006/relationships/image" Target="../media/image16.png"/><Relationship Id="rId7" Type="http://schemas.openxmlformats.org/officeDocument/2006/relationships/slide" Target="slide7.xml"/><Relationship Id="rId12" Type="http://schemas.openxmlformats.org/officeDocument/2006/relationships/slide" Target="slide31.xml"/><Relationship Id="rId17" Type="http://schemas.openxmlformats.org/officeDocument/2006/relationships/slide" Target="slide34.xml"/><Relationship Id="rId25" Type="http://schemas.openxmlformats.org/officeDocument/2006/relationships/image" Target="../media/image18.png"/><Relationship Id="rId2" Type="http://schemas.openxmlformats.org/officeDocument/2006/relationships/audio" Target="../media/audio1.wav"/><Relationship Id="rId16" Type="http://schemas.openxmlformats.org/officeDocument/2006/relationships/slide" Target="slide28.xml"/><Relationship Id="rId20" Type="http://schemas.openxmlformats.org/officeDocument/2006/relationships/image" Target="../media/image15.gif"/><Relationship Id="rId29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slide" Target="slide13.xml"/><Relationship Id="rId24" Type="http://schemas.microsoft.com/office/2007/relationships/hdphoto" Target="../media/hdphoto2.wdp"/><Relationship Id="rId5" Type="http://schemas.openxmlformats.org/officeDocument/2006/relationships/slide" Target="slide4.xml"/><Relationship Id="rId15" Type="http://schemas.openxmlformats.org/officeDocument/2006/relationships/slide" Target="slide25.xml"/><Relationship Id="rId23" Type="http://schemas.openxmlformats.org/officeDocument/2006/relationships/image" Target="../media/image17.png"/><Relationship Id="rId28" Type="http://schemas.openxmlformats.org/officeDocument/2006/relationships/image" Target="../media/image20.gif"/><Relationship Id="rId10" Type="http://schemas.openxmlformats.org/officeDocument/2006/relationships/slide" Target="slide10.xml"/><Relationship Id="rId19" Type="http://schemas.openxmlformats.org/officeDocument/2006/relationships/image" Target="../media/image14.gif"/><Relationship Id="rId4" Type="http://schemas.openxmlformats.org/officeDocument/2006/relationships/image" Target="../media/image11.jpg"/><Relationship Id="rId9" Type="http://schemas.openxmlformats.org/officeDocument/2006/relationships/slide" Target="slide37.xml"/><Relationship Id="rId14" Type="http://schemas.openxmlformats.org/officeDocument/2006/relationships/slide" Target="slide16.xml"/><Relationship Id="rId22" Type="http://schemas.microsoft.com/office/2007/relationships/hdphoto" Target="../media/hdphoto1.wdp"/><Relationship Id="rId27" Type="http://schemas.openxmlformats.org/officeDocument/2006/relationships/image" Target="../media/image19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28.xml"/><Relationship Id="rId4" Type="http://schemas.openxmlformats.org/officeDocument/2006/relationships/image" Target="../media/image28.gi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jpg"/><Relationship Id="rId7" Type="http://schemas.openxmlformats.org/officeDocument/2006/relationships/slide" Target="slide3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slide" Target="slide32.xml"/><Relationship Id="rId10" Type="http://schemas.openxmlformats.org/officeDocument/2006/relationships/audio" Target="../media/audio1.wav"/><Relationship Id="rId4" Type="http://schemas.openxmlformats.org/officeDocument/2006/relationships/slide" Target="slide33.xml"/><Relationship Id="rId9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image" Target="../media/image24.jpg"/><Relationship Id="rId7" Type="http://schemas.openxmlformats.org/officeDocument/2006/relationships/image" Target="../media/image20.gif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31.xml"/><Relationship Id="rId4" Type="http://schemas.openxmlformats.org/officeDocument/2006/relationships/image" Target="../media/image2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31.xml"/><Relationship Id="rId4" Type="http://schemas.openxmlformats.org/officeDocument/2006/relationships/image" Target="../media/image28.gi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jpg"/><Relationship Id="rId7" Type="http://schemas.openxmlformats.org/officeDocument/2006/relationships/slide" Target="slide3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slide" Target="slide35.xml"/><Relationship Id="rId10" Type="http://schemas.openxmlformats.org/officeDocument/2006/relationships/audio" Target="../media/audio1.wav"/><Relationship Id="rId4" Type="http://schemas.openxmlformats.org/officeDocument/2006/relationships/slide" Target="slide36.xml"/><Relationship Id="rId9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image" Target="../media/image24.jpg"/><Relationship Id="rId7" Type="http://schemas.openxmlformats.org/officeDocument/2006/relationships/image" Target="../media/image20.gif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34.xml"/><Relationship Id="rId4" Type="http://schemas.openxmlformats.org/officeDocument/2006/relationships/image" Target="../media/image25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34.xml"/><Relationship Id="rId4" Type="http://schemas.openxmlformats.org/officeDocument/2006/relationships/image" Target="../media/image28.gi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jpg"/><Relationship Id="rId7" Type="http://schemas.openxmlformats.org/officeDocument/2006/relationships/slide" Target="slide3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slide" Target="slide38.xml"/><Relationship Id="rId10" Type="http://schemas.openxmlformats.org/officeDocument/2006/relationships/audio" Target="../media/audio1.wav"/><Relationship Id="rId4" Type="http://schemas.openxmlformats.org/officeDocument/2006/relationships/slide" Target="slide39.xml"/><Relationship Id="rId9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image" Target="../media/image24.jpg"/><Relationship Id="rId7" Type="http://schemas.openxmlformats.org/officeDocument/2006/relationships/image" Target="../media/image20.gif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37.xml"/><Relationship Id="rId4" Type="http://schemas.openxmlformats.org/officeDocument/2006/relationships/image" Target="../media/image25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37.xml"/><Relationship Id="rId4" Type="http://schemas.openxmlformats.org/officeDocument/2006/relationships/image" Target="../media/image28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jpg"/><Relationship Id="rId7" Type="http://schemas.openxmlformats.org/officeDocument/2006/relationships/slide" Target="slide3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slide" Target="slide6.xml"/><Relationship Id="rId10" Type="http://schemas.openxmlformats.org/officeDocument/2006/relationships/audio" Target="../media/audio1.wav"/><Relationship Id="rId4" Type="http://schemas.openxmlformats.org/officeDocument/2006/relationships/slide" Target="slide5.xml"/><Relationship Id="rId9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5.wav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image" Target="../media/image24.jpg"/><Relationship Id="rId7" Type="http://schemas.openxmlformats.org/officeDocument/2006/relationships/image" Target="../media/image20.gif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4.xml"/><Relationship Id="rId4" Type="http://schemas.openxmlformats.org/officeDocument/2006/relationships/image" Target="../media/image2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4.xml"/><Relationship Id="rId4" Type="http://schemas.openxmlformats.org/officeDocument/2006/relationships/image" Target="../media/image28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jpg"/><Relationship Id="rId7" Type="http://schemas.openxmlformats.org/officeDocument/2006/relationships/slide" Target="slide3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slide" Target="slide9.xml"/><Relationship Id="rId10" Type="http://schemas.openxmlformats.org/officeDocument/2006/relationships/audio" Target="../media/audio1.wav"/><Relationship Id="rId4" Type="http://schemas.openxmlformats.org/officeDocument/2006/relationships/slide" Target="slide8.xml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image" Target="../media/image24.jpg"/><Relationship Id="rId7" Type="http://schemas.openxmlformats.org/officeDocument/2006/relationships/image" Target="../media/image20.gif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7.xml"/><Relationship Id="rId4" Type="http://schemas.openxmlformats.org/officeDocument/2006/relationships/image" Target="../media/image2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slide" Target="slide7.xml"/><Relationship Id="rId4" Type="http://schemas.openxmlformats.org/officeDocument/2006/relationships/image" Target="../media/image2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A29551B-3D14-4C0F-BF9F-2AAE1CB73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98" t="8925" r="14943" b="19731"/>
          <a:stretch/>
        </p:blipFill>
        <p:spPr>
          <a:xfrm>
            <a:off x="2015502" y="-181120"/>
            <a:ext cx="6800348" cy="6972859"/>
          </a:xfrm>
          <a:prstGeom prst="rect">
            <a:avLst/>
          </a:prstGeom>
        </p:spPr>
      </p:pic>
      <p:pic>
        <p:nvPicPr>
          <p:cNvPr id="6" name="Picture 58">
            <a:extLst>
              <a:ext uri="{FF2B5EF4-FFF2-40B4-BE49-F238E27FC236}">
                <a16:creationId xmlns:a16="http://schemas.microsoft.com/office/drawing/2014/main" id="{272AD614-05D1-4321-A753-1B528121C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391" y="4839286"/>
            <a:ext cx="4825218" cy="188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VAGONETTAS — super mario bros gif transparente gif vagonettas...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5F8BCA3-27B8-4B8C-B6D1-15F57598840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690" y="4962077"/>
            <a:ext cx="2346768" cy="17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B5E5BEB0-4D5B-4E9F-9E58-270C1950408C}"/>
              </a:ext>
            </a:extLst>
          </p:cNvPr>
          <p:cNvSpPr/>
          <p:nvPr/>
        </p:nvSpPr>
        <p:spPr>
          <a:xfrm>
            <a:off x="3017590" y="-14278"/>
            <a:ext cx="641714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j</a:t>
            </a:r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u</a:t>
            </a:r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g</a:t>
            </a:r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o</a:t>
            </a:r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 </a:t>
            </a:r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D</a:t>
            </a:r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 </a:t>
            </a:r>
          </a:p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</a:t>
            </a:r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R</a:t>
            </a:r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g</a:t>
            </a:r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U</a:t>
            </a:r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A</a:t>
            </a:r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S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345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gunta">
            <a:extLst>
              <a:ext uri="{FF2B5EF4-FFF2-40B4-BE49-F238E27FC236}">
                <a16:creationId xmlns:a16="http://schemas.microsoft.com/office/drawing/2014/main" id="{DEA92CC0-4B55-41F5-81F4-5FE7EF5DAF3C}"/>
              </a:ext>
            </a:extLst>
          </p:cNvPr>
          <p:cNvSpPr/>
          <p:nvPr/>
        </p:nvSpPr>
        <p:spPr>
          <a:xfrm>
            <a:off x="4757600" y="505488"/>
            <a:ext cx="2676834" cy="783193"/>
          </a:xfrm>
          <a:prstGeom prst="roundRect">
            <a:avLst/>
          </a:prstGeom>
          <a:solidFill>
            <a:srgbClr val="00B050">
              <a:alpha val="6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¿Pregunta?</a:t>
            </a:r>
          </a:p>
        </p:txBody>
      </p:sp>
      <p:sp>
        <p:nvSpPr>
          <p:cNvPr id="5" name="4">
            <a:hlinkClick r:id="rId4" action="ppaction://hlinksldjump"/>
            <a:extLst>
              <a:ext uri="{FF2B5EF4-FFF2-40B4-BE49-F238E27FC236}">
                <a16:creationId xmlns:a16="http://schemas.microsoft.com/office/drawing/2014/main" id="{285ACF2C-C84C-49F5-A0F6-7474F3E28955}"/>
              </a:ext>
            </a:extLst>
          </p:cNvPr>
          <p:cNvSpPr/>
          <p:nvPr/>
        </p:nvSpPr>
        <p:spPr>
          <a:xfrm>
            <a:off x="4160960" y="5429182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sp>
        <p:nvSpPr>
          <p:cNvPr id="4" name="3">
            <a:hlinkClick r:id="rId4" action="ppaction://hlinksldjump"/>
            <a:extLst>
              <a:ext uri="{FF2B5EF4-FFF2-40B4-BE49-F238E27FC236}">
                <a16:creationId xmlns:a16="http://schemas.microsoft.com/office/drawing/2014/main" id="{D7150D60-66DD-4889-A8C3-77CE29BC5CE3}"/>
              </a:ext>
            </a:extLst>
          </p:cNvPr>
          <p:cNvSpPr/>
          <p:nvPr/>
        </p:nvSpPr>
        <p:spPr>
          <a:xfrm>
            <a:off x="6255433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/>
              <a:t>Incorrecto</a:t>
            </a:r>
          </a:p>
        </p:txBody>
      </p:sp>
      <p:sp>
        <p:nvSpPr>
          <p:cNvPr id="3" name="2">
            <a:hlinkClick r:id="rId4" action="ppaction://hlinksldjump"/>
            <a:extLst>
              <a:ext uri="{FF2B5EF4-FFF2-40B4-BE49-F238E27FC236}">
                <a16:creationId xmlns:a16="http://schemas.microsoft.com/office/drawing/2014/main" id="{400FB217-8257-4201-ACC6-6912589549E3}"/>
              </a:ext>
            </a:extLst>
          </p:cNvPr>
          <p:cNvSpPr/>
          <p:nvPr/>
        </p:nvSpPr>
        <p:spPr>
          <a:xfrm>
            <a:off x="2066490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/>
              <a:t>Incorrecto</a:t>
            </a:r>
          </a:p>
        </p:txBody>
      </p:sp>
      <p:sp>
        <p:nvSpPr>
          <p:cNvPr id="6" name="1">
            <a:hlinkClick r:id="rId5" action="ppaction://hlinksldjump"/>
            <a:extLst>
              <a:ext uri="{FF2B5EF4-FFF2-40B4-BE49-F238E27FC236}">
                <a16:creationId xmlns:a16="http://schemas.microsoft.com/office/drawing/2014/main" id="{AF20324A-4E5B-4814-B149-F14D49EF232A}"/>
              </a:ext>
            </a:extLst>
          </p:cNvPr>
          <p:cNvSpPr/>
          <p:nvPr/>
        </p:nvSpPr>
        <p:spPr>
          <a:xfrm>
            <a:off x="4160960" y="2505670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/>
              <a:t>Correcto</a:t>
            </a:r>
          </a:p>
        </p:txBody>
      </p:sp>
      <p:pic>
        <p:nvPicPr>
          <p:cNvPr id="8" name="Picture 4" descr="Nintendo Joy Sticker By Gaming GIF for iOS &amp; Android | GIPHY">
            <a:extLst>
              <a:ext uri="{FF2B5EF4-FFF2-40B4-BE49-F238E27FC236}">
                <a16:creationId xmlns:a16="http://schemas.microsoft.com/office/drawing/2014/main" id="{0EDE5444-0C3A-4DBF-8DF1-0BA370AFC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98" y="2847256"/>
            <a:ext cx="2200702" cy="22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Super mario adelanto 4: super mario bros. 3 super mario world,  skateboarding, texto, Super Mario Bros, rectángulo png | PNGWing">
            <a:hlinkClick r:id="rId7" action="ppaction://hlinksldjump"/>
            <a:extLst>
              <a:ext uri="{FF2B5EF4-FFF2-40B4-BE49-F238E27FC236}">
                <a16:creationId xmlns:a16="http://schemas.microsoft.com/office/drawing/2014/main" id="{F775F6AC-D7FB-45B3-B06D-B60EBCC9B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8" b="99544" l="870" r="99022">
                        <a14:foregroundMark x1="3043" y1="38997" x2="11087" y2="43672"/>
                        <a14:foregroundMark x1="50217" y1="2166" x2="49783" y2="13113"/>
                        <a14:foregroundMark x1="95652" y1="40821" x2="85326" y2="41391"/>
                        <a14:foregroundMark x1="99022" y1="38883" x2="96087" y2="38997"/>
                        <a14:foregroundMark x1="50217" y1="1596" x2="50217" y2="2737"/>
                        <a14:foregroundMark x1="22935" y1="90080" x2="20652" y2="96807"/>
                        <a14:foregroundMark x1="20652" y1="96807" x2="28043" y2="90650"/>
                        <a14:foregroundMark x1="80435" y1="98974" x2="73913" y2="92132"/>
                        <a14:foregroundMark x1="20109" y1="98518" x2="22935" y2="97834"/>
                        <a14:foregroundMark x1="19565" y1="99544" x2="21087" y2="99088"/>
                        <a14:foregroundMark x1="50000" y1="912" x2="50326" y2="3307"/>
                        <a14:foregroundMark x1="870" y1="38084" x2="870" y2="38084"/>
                        <a14:foregroundMark x1="870" y1="38084" x2="2609" y2="38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54" y="4870937"/>
            <a:ext cx="1659612" cy="158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64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. Theme Song_HIGH~2.wav"/>
          </p:stSnd>
        </p:sndAc>
      </p:transition>
    </mc:Choice>
    <mc:Fallback xmlns="">
      <p:transition spd="slow" advClick="0">
        <p:sndAc>
          <p:stSnd>
            <p:snd r:embed="rId10" name="Super Mario Bros. Theme Song_HIGH~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1899139" y="1057335"/>
            <a:ext cx="90595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I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 D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 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u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V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O</a:t>
            </a:r>
            <a:endParaRPr lang="es-E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2" name="Picture 10" descr="Super Mario 64 | Wiki | • Nintendo • Amino">
            <a:extLst>
              <a:ext uri="{FF2B5EF4-FFF2-40B4-BE49-F238E27FC236}">
                <a16:creationId xmlns:a16="http://schemas.microsoft.com/office/drawing/2014/main" id="{7116A8F5-3BD2-4F12-820D-9A7E15E4B7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996" y="3799085"/>
            <a:ext cx="2361616" cy="236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B39401E9-DBFE-4361-9612-0AD5BC1CF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075" y="2904979"/>
            <a:ext cx="1048042" cy="104804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F692AA-EEFF-4B1B-BCF4-2ED81B1B74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44" y="2116691"/>
            <a:ext cx="510304" cy="5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73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Mario Lose a Life Sound Effect [Free Ringtone Download]_HD.wav"/>
          </p:stSnd>
        </p:sndAc>
      </p:transition>
    </mc:Choice>
    <mc:Fallback xmlns="">
      <p:transition spd="slow" advClick="0">
        <p:sndAc>
          <p:stSnd>
            <p:snd r:embed="rId8" name="Mario Lose a Life Sound Effect [Free Ringtone Download]_HD.wav"/>
          </p:stSnd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 p14:presetBounceEnd="80000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 p14:bounceEnd="80000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Gracias Por Los 100 Seguidores, Los Quiero! | 🍄Super Mario🍄Amino🍄 Amino">
            <a:extLst>
              <a:ext uri="{FF2B5EF4-FFF2-40B4-BE49-F238E27FC236}">
                <a16:creationId xmlns:a16="http://schemas.microsoft.com/office/drawing/2014/main" id="{ABB6FA63-EFB0-4CDF-B4A1-0E55F8B2C1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939" y="3508563"/>
            <a:ext cx="30480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4254763" y="1545438"/>
            <a:ext cx="64434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X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L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endParaRPr lang="es-E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D242C8DF-B405-4625-916A-838ACB0C7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233" y="3020425"/>
            <a:ext cx="1048042" cy="104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9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 - CLÁSSICO!_HD~3.wav"/>
          </p:stSnd>
        </p:sndAc>
      </p:transition>
    </mc:Choice>
    <mc:Fallback xmlns="">
      <p:transition spd="slow" advClick="0">
        <p:sndAc>
          <p:stSnd>
            <p:snd r:embed="rId7" name="Super Mario Bros - CLÁSSICO!_HD~3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gunta">
            <a:extLst>
              <a:ext uri="{FF2B5EF4-FFF2-40B4-BE49-F238E27FC236}">
                <a16:creationId xmlns:a16="http://schemas.microsoft.com/office/drawing/2014/main" id="{DEA92CC0-4B55-41F5-81F4-5FE7EF5DAF3C}"/>
              </a:ext>
            </a:extLst>
          </p:cNvPr>
          <p:cNvSpPr/>
          <p:nvPr/>
        </p:nvSpPr>
        <p:spPr>
          <a:xfrm>
            <a:off x="4757615" y="505488"/>
            <a:ext cx="2676834" cy="783193"/>
          </a:xfrm>
          <a:prstGeom prst="roundRect">
            <a:avLst/>
          </a:prstGeom>
          <a:solidFill>
            <a:srgbClr val="00B050">
              <a:alpha val="6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¿Pregunta?</a:t>
            </a:r>
          </a:p>
        </p:txBody>
      </p:sp>
      <p:sp>
        <p:nvSpPr>
          <p:cNvPr id="5" name="4">
            <a:hlinkClick r:id="rId4" action="ppaction://hlinksldjump"/>
            <a:extLst>
              <a:ext uri="{FF2B5EF4-FFF2-40B4-BE49-F238E27FC236}">
                <a16:creationId xmlns:a16="http://schemas.microsoft.com/office/drawing/2014/main" id="{285ACF2C-C84C-49F5-A0F6-7474F3E28955}"/>
              </a:ext>
            </a:extLst>
          </p:cNvPr>
          <p:cNvSpPr/>
          <p:nvPr/>
        </p:nvSpPr>
        <p:spPr>
          <a:xfrm>
            <a:off x="4160960" y="5429182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 Incorrecto</a:t>
            </a:r>
          </a:p>
        </p:txBody>
      </p:sp>
      <p:sp>
        <p:nvSpPr>
          <p:cNvPr id="4" name="3">
            <a:hlinkClick r:id="rId4" action="ppaction://hlinksldjump"/>
            <a:extLst>
              <a:ext uri="{FF2B5EF4-FFF2-40B4-BE49-F238E27FC236}">
                <a16:creationId xmlns:a16="http://schemas.microsoft.com/office/drawing/2014/main" id="{D7150D60-66DD-4889-A8C3-77CE29BC5CE3}"/>
              </a:ext>
            </a:extLst>
          </p:cNvPr>
          <p:cNvSpPr/>
          <p:nvPr/>
        </p:nvSpPr>
        <p:spPr>
          <a:xfrm>
            <a:off x="6255433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sp>
        <p:nvSpPr>
          <p:cNvPr id="3" name="2">
            <a:hlinkClick r:id="rId5" action="ppaction://hlinksldjump"/>
            <a:extLst>
              <a:ext uri="{FF2B5EF4-FFF2-40B4-BE49-F238E27FC236}">
                <a16:creationId xmlns:a16="http://schemas.microsoft.com/office/drawing/2014/main" id="{400FB217-8257-4201-ACC6-6912589549E3}"/>
              </a:ext>
            </a:extLst>
          </p:cNvPr>
          <p:cNvSpPr/>
          <p:nvPr/>
        </p:nvSpPr>
        <p:spPr>
          <a:xfrm>
            <a:off x="2066490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Correcto</a:t>
            </a:r>
          </a:p>
        </p:txBody>
      </p:sp>
      <p:sp>
        <p:nvSpPr>
          <p:cNvPr id="6" name="1">
            <a:hlinkClick r:id="rId4" action="ppaction://hlinksldjump"/>
            <a:extLst>
              <a:ext uri="{FF2B5EF4-FFF2-40B4-BE49-F238E27FC236}">
                <a16:creationId xmlns:a16="http://schemas.microsoft.com/office/drawing/2014/main" id="{AF20324A-4E5B-4814-B149-F14D49EF232A}"/>
              </a:ext>
            </a:extLst>
          </p:cNvPr>
          <p:cNvSpPr/>
          <p:nvPr/>
        </p:nvSpPr>
        <p:spPr>
          <a:xfrm>
            <a:off x="4160960" y="2505670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pic>
        <p:nvPicPr>
          <p:cNvPr id="8" name="Picture 4" descr="Nintendo Joy Sticker By Gaming GIF for iOS &amp; Android | GIPHY">
            <a:extLst>
              <a:ext uri="{FF2B5EF4-FFF2-40B4-BE49-F238E27FC236}">
                <a16:creationId xmlns:a16="http://schemas.microsoft.com/office/drawing/2014/main" id="{0EDE5444-0C3A-4DBF-8DF1-0BA370AFC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98" y="2847256"/>
            <a:ext cx="2200702" cy="22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Super mario adelanto 4: super mario bros. 3 super mario world,  skateboarding, texto, Super Mario Bros, rectángulo png | PNGWing">
            <a:hlinkClick r:id="rId7" action="ppaction://hlinksldjump"/>
            <a:extLst>
              <a:ext uri="{FF2B5EF4-FFF2-40B4-BE49-F238E27FC236}">
                <a16:creationId xmlns:a16="http://schemas.microsoft.com/office/drawing/2014/main" id="{F775F6AC-D7FB-45B3-B06D-B60EBCC9B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8" b="99544" l="870" r="99022">
                        <a14:foregroundMark x1="3043" y1="38997" x2="11087" y2="43672"/>
                        <a14:foregroundMark x1="50217" y1="2166" x2="49783" y2="13113"/>
                        <a14:foregroundMark x1="95652" y1="40821" x2="85326" y2="41391"/>
                        <a14:foregroundMark x1="99022" y1="38883" x2="96087" y2="38997"/>
                        <a14:foregroundMark x1="50217" y1="1596" x2="50217" y2="2737"/>
                        <a14:foregroundMark x1="22935" y1="90080" x2="20652" y2="96807"/>
                        <a14:foregroundMark x1="20652" y1="96807" x2="28043" y2="90650"/>
                        <a14:foregroundMark x1="80435" y1="98974" x2="73913" y2="92132"/>
                        <a14:foregroundMark x1="20109" y1="98518" x2="22935" y2="97834"/>
                        <a14:foregroundMark x1="19565" y1="99544" x2="21087" y2="99088"/>
                        <a14:foregroundMark x1="50000" y1="912" x2="50326" y2="3307"/>
                        <a14:foregroundMark x1="870" y1="38084" x2="870" y2="38084"/>
                        <a14:foregroundMark x1="870" y1="38084" x2="2609" y2="38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54" y="4870937"/>
            <a:ext cx="1659612" cy="158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14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. Theme Song_HIGH~2.wav"/>
          </p:stSnd>
        </p:sndAc>
      </p:transition>
    </mc:Choice>
    <mc:Fallback xmlns="">
      <p:transition spd="slow" advClick="0">
        <p:sndAc>
          <p:stSnd>
            <p:snd r:embed="rId10" name="Super Mario Bros. Theme Song_HIGH~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1899139" y="1057335"/>
            <a:ext cx="90595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I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 D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 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u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V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O</a:t>
            </a:r>
            <a:endParaRPr lang="es-E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2" name="Picture 10" descr="Super Mario 64 | Wiki | • Nintendo • Amino">
            <a:extLst>
              <a:ext uri="{FF2B5EF4-FFF2-40B4-BE49-F238E27FC236}">
                <a16:creationId xmlns:a16="http://schemas.microsoft.com/office/drawing/2014/main" id="{7116A8F5-3BD2-4F12-820D-9A7E15E4B7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996" y="3799085"/>
            <a:ext cx="2361616" cy="236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B39401E9-DBFE-4361-9612-0AD5BC1CF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075" y="2904979"/>
            <a:ext cx="1048042" cy="104804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F692AA-EEFF-4B1B-BCF4-2ED81B1B74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44" y="2116691"/>
            <a:ext cx="510304" cy="5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87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Mario Lose a Life Sound Effect [Free Ringtone Download]_HD.wav"/>
          </p:stSnd>
        </p:sndAc>
      </p:transition>
    </mc:Choice>
    <mc:Fallback xmlns="">
      <p:transition spd="slow" advClick="0">
        <p:sndAc>
          <p:stSnd>
            <p:snd r:embed="rId8" name="Mario Lose a Life Sound Effect [Free Ringtone Download]_HD.wav"/>
          </p:stSnd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 p14:presetBounceEnd="80000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 p14:bounceEnd="80000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Gracias Por Los 100 Seguidores, Los Quiero! | 🍄Super Mario🍄Amino🍄 Amino">
            <a:extLst>
              <a:ext uri="{FF2B5EF4-FFF2-40B4-BE49-F238E27FC236}">
                <a16:creationId xmlns:a16="http://schemas.microsoft.com/office/drawing/2014/main" id="{ABB6FA63-EFB0-4CDF-B4A1-0E55F8B2C1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939" y="3508563"/>
            <a:ext cx="30480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4254763" y="1545438"/>
            <a:ext cx="64434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X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L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endParaRPr lang="es-E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D242C8DF-B405-4625-916A-838ACB0C7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233" y="3020425"/>
            <a:ext cx="1048042" cy="104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 - CLÁSSICO!_HD~3.wav"/>
          </p:stSnd>
        </p:sndAc>
      </p:transition>
    </mc:Choice>
    <mc:Fallback xmlns="">
      <p:transition spd="slow" advClick="0">
        <p:sndAc>
          <p:stSnd>
            <p:snd r:embed="rId7" name="Super Mario Bros - CLÁSSICO!_HD~3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gunta">
            <a:extLst>
              <a:ext uri="{FF2B5EF4-FFF2-40B4-BE49-F238E27FC236}">
                <a16:creationId xmlns:a16="http://schemas.microsoft.com/office/drawing/2014/main" id="{DEA92CC0-4B55-41F5-81F4-5FE7EF5DAF3C}"/>
              </a:ext>
            </a:extLst>
          </p:cNvPr>
          <p:cNvSpPr/>
          <p:nvPr/>
        </p:nvSpPr>
        <p:spPr>
          <a:xfrm>
            <a:off x="4757633" y="505488"/>
            <a:ext cx="2676834" cy="783193"/>
          </a:xfrm>
          <a:prstGeom prst="roundRect">
            <a:avLst/>
          </a:prstGeom>
          <a:solidFill>
            <a:srgbClr val="00B050">
              <a:alpha val="6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¿Pregunta?</a:t>
            </a:r>
          </a:p>
        </p:txBody>
      </p:sp>
      <p:sp>
        <p:nvSpPr>
          <p:cNvPr id="5" name="4">
            <a:hlinkClick r:id="rId4" action="ppaction://hlinksldjump"/>
            <a:extLst>
              <a:ext uri="{FF2B5EF4-FFF2-40B4-BE49-F238E27FC236}">
                <a16:creationId xmlns:a16="http://schemas.microsoft.com/office/drawing/2014/main" id="{285ACF2C-C84C-49F5-A0F6-7474F3E28955}"/>
              </a:ext>
            </a:extLst>
          </p:cNvPr>
          <p:cNvSpPr/>
          <p:nvPr/>
        </p:nvSpPr>
        <p:spPr>
          <a:xfrm>
            <a:off x="4160960" y="5429182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 </a:t>
            </a:r>
          </a:p>
          <a:p>
            <a:pPr algn="ctr"/>
            <a:r>
              <a:rPr lang="es-ES" sz="2400" b="1" dirty="0"/>
              <a:t>Incorrecto</a:t>
            </a:r>
          </a:p>
          <a:p>
            <a:pPr algn="ctr"/>
            <a:endParaRPr lang="es-ES" sz="2400" b="1" dirty="0"/>
          </a:p>
        </p:txBody>
      </p:sp>
      <p:sp>
        <p:nvSpPr>
          <p:cNvPr id="4" name="3">
            <a:hlinkClick r:id="rId4" action="ppaction://hlinksldjump"/>
            <a:extLst>
              <a:ext uri="{FF2B5EF4-FFF2-40B4-BE49-F238E27FC236}">
                <a16:creationId xmlns:a16="http://schemas.microsoft.com/office/drawing/2014/main" id="{D7150D60-66DD-4889-A8C3-77CE29BC5CE3}"/>
              </a:ext>
            </a:extLst>
          </p:cNvPr>
          <p:cNvSpPr/>
          <p:nvPr/>
        </p:nvSpPr>
        <p:spPr>
          <a:xfrm>
            <a:off x="6255433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sp>
        <p:nvSpPr>
          <p:cNvPr id="3" name="2">
            <a:hlinkClick r:id="rId4" action="ppaction://hlinksldjump"/>
            <a:extLst>
              <a:ext uri="{FF2B5EF4-FFF2-40B4-BE49-F238E27FC236}">
                <a16:creationId xmlns:a16="http://schemas.microsoft.com/office/drawing/2014/main" id="{400FB217-8257-4201-ACC6-6912589549E3}"/>
              </a:ext>
            </a:extLst>
          </p:cNvPr>
          <p:cNvSpPr/>
          <p:nvPr/>
        </p:nvSpPr>
        <p:spPr>
          <a:xfrm>
            <a:off x="2066490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sp>
        <p:nvSpPr>
          <p:cNvPr id="6" name="1">
            <a:hlinkClick r:id="rId5" action="ppaction://hlinksldjump"/>
            <a:extLst>
              <a:ext uri="{FF2B5EF4-FFF2-40B4-BE49-F238E27FC236}">
                <a16:creationId xmlns:a16="http://schemas.microsoft.com/office/drawing/2014/main" id="{AF20324A-4E5B-4814-B149-F14D49EF232A}"/>
              </a:ext>
            </a:extLst>
          </p:cNvPr>
          <p:cNvSpPr/>
          <p:nvPr/>
        </p:nvSpPr>
        <p:spPr>
          <a:xfrm>
            <a:off x="4160960" y="2505670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Correcto</a:t>
            </a:r>
          </a:p>
        </p:txBody>
      </p:sp>
      <p:pic>
        <p:nvPicPr>
          <p:cNvPr id="8" name="Picture 4" descr="Nintendo Joy Sticker By Gaming GIF for iOS &amp; Android | GIPHY">
            <a:extLst>
              <a:ext uri="{FF2B5EF4-FFF2-40B4-BE49-F238E27FC236}">
                <a16:creationId xmlns:a16="http://schemas.microsoft.com/office/drawing/2014/main" id="{0EDE5444-0C3A-4DBF-8DF1-0BA370AFC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98" y="2847256"/>
            <a:ext cx="2200702" cy="22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Super mario adelanto 4: super mario bros. 3 super mario world,  skateboarding, texto, Super Mario Bros, rectángulo png | PNGWing">
            <a:hlinkClick r:id="rId7" action="ppaction://hlinksldjump"/>
            <a:extLst>
              <a:ext uri="{FF2B5EF4-FFF2-40B4-BE49-F238E27FC236}">
                <a16:creationId xmlns:a16="http://schemas.microsoft.com/office/drawing/2014/main" id="{F775F6AC-D7FB-45B3-B06D-B60EBCC9B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8" b="99544" l="870" r="99022">
                        <a14:foregroundMark x1="3043" y1="38997" x2="11087" y2="43672"/>
                        <a14:foregroundMark x1="50217" y1="2166" x2="49783" y2="13113"/>
                        <a14:foregroundMark x1="95652" y1="40821" x2="85326" y2="41391"/>
                        <a14:foregroundMark x1="99022" y1="38883" x2="96087" y2="38997"/>
                        <a14:foregroundMark x1="50217" y1="1596" x2="50217" y2="2737"/>
                        <a14:foregroundMark x1="22935" y1="90080" x2="20652" y2="96807"/>
                        <a14:foregroundMark x1="20652" y1="96807" x2="28043" y2="90650"/>
                        <a14:foregroundMark x1="80435" y1="98974" x2="73913" y2="92132"/>
                        <a14:foregroundMark x1="20109" y1="98518" x2="22935" y2="97834"/>
                        <a14:foregroundMark x1="19565" y1="99544" x2="21087" y2="99088"/>
                        <a14:foregroundMark x1="50000" y1="912" x2="50326" y2="3307"/>
                        <a14:foregroundMark x1="870" y1="38084" x2="870" y2="38084"/>
                        <a14:foregroundMark x1="870" y1="38084" x2="2609" y2="38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54" y="4870937"/>
            <a:ext cx="1659612" cy="158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89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. Theme Song_HIGH~2.wav"/>
          </p:stSnd>
        </p:sndAc>
      </p:transition>
    </mc:Choice>
    <mc:Fallback xmlns="">
      <p:transition spd="slow" advClick="0">
        <p:sndAc>
          <p:stSnd>
            <p:snd r:embed="rId10" name="Super Mario Bros. Theme Song_HIGH~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1899139" y="1057335"/>
            <a:ext cx="90595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I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 D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 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u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V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O</a:t>
            </a:r>
            <a:endParaRPr lang="es-E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2" name="Picture 10" descr="Super Mario 64 | Wiki | • Nintendo • Amino">
            <a:extLst>
              <a:ext uri="{FF2B5EF4-FFF2-40B4-BE49-F238E27FC236}">
                <a16:creationId xmlns:a16="http://schemas.microsoft.com/office/drawing/2014/main" id="{7116A8F5-3BD2-4F12-820D-9A7E15E4B7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996" y="3799085"/>
            <a:ext cx="2361616" cy="236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B39401E9-DBFE-4361-9612-0AD5BC1CF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075" y="2904979"/>
            <a:ext cx="1048042" cy="104804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F692AA-EEFF-4B1B-BCF4-2ED81B1B74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44" y="2116691"/>
            <a:ext cx="510304" cy="5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0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Mario Lose a Life Sound Effect [Free Ringtone Download]_HD.wav"/>
          </p:stSnd>
        </p:sndAc>
      </p:transition>
    </mc:Choice>
    <mc:Fallback xmlns="">
      <p:transition spd="slow" advClick="0">
        <p:sndAc>
          <p:stSnd>
            <p:snd r:embed="rId8" name="Mario Lose a Life Sound Effect [Free Ringtone Download]_HD.wav"/>
          </p:stSnd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 p14:presetBounceEnd="80000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 p14:bounceEnd="80000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Gracias Por Los 100 Seguidores, Los Quiero! | 🍄Super Mario🍄Amino🍄 Amino">
            <a:extLst>
              <a:ext uri="{FF2B5EF4-FFF2-40B4-BE49-F238E27FC236}">
                <a16:creationId xmlns:a16="http://schemas.microsoft.com/office/drawing/2014/main" id="{ABB6FA63-EFB0-4CDF-B4A1-0E55F8B2C1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939" y="3508563"/>
            <a:ext cx="30480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4254763" y="1545438"/>
            <a:ext cx="64434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X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L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endParaRPr lang="es-E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D242C8DF-B405-4625-916A-838ACB0C7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233" y="3020425"/>
            <a:ext cx="1048042" cy="104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0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 - CLÁSSICO!_HD~3.wav"/>
          </p:stSnd>
        </p:sndAc>
      </p:transition>
    </mc:Choice>
    <mc:Fallback xmlns="">
      <p:transition spd="slow" advClick="0">
        <p:sndAc>
          <p:stSnd>
            <p:snd r:embed="rId7" name="Super Mario Bros - CLÁSSICO!_HD~3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gunta">
            <a:extLst>
              <a:ext uri="{FF2B5EF4-FFF2-40B4-BE49-F238E27FC236}">
                <a16:creationId xmlns:a16="http://schemas.microsoft.com/office/drawing/2014/main" id="{DEA92CC0-4B55-41F5-81F4-5FE7EF5DAF3C}"/>
              </a:ext>
            </a:extLst>
          </p:cNvPr>
          <p:cNvSpPr/>
          <p:nvPr/>
        </p:nvSpPr>
        <p:spPr>
          <a:xfrm>
            <a:off x="4641502" y="505488"/>
            <a:ext cx="2774874" cy="681038"/>
          </a:xfrm>
          <a:prstGeom prst="roundRect">
            <a:avLst/>
          </a:prstGeom>
          <a:solidFill>
            <a:srgbClr val="00B050">
              <a:alpha val="6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s-ES" sz="3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¿Pregunta?</a:t>
            </a:r>
          </a:p>
        </p:txBody>
      </p:sp>
      <p:sp>
        <p:nvSpPr>
          <p:cNvPr id="5" name="4">
            <a:hlinkClick r:id="rId4" action="ppaction://hlinksldjump"/>
            <a:extLst>
              <a:ext uri="{FF2B5EF4-FFF2-40B4-BE49-F238E27FC236}">
                <a16:creationId xmlns:a16="http://schemas.microsoft.com/office/drawing/2014/main" id="{285ACF2C-C84C-49F5-A0F6-7474F3E28955}"/>
              </a:ext>
            </a:extLst>
          </p:cNvPr>
          <p:cNvSpPr/>
          <p:nvPr/>
        </p:nvSpPr>
        <p:spPr>
          <a:xfrm>
            <a:off x="4160960" y="5429182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sp>
        <p:nvSpPr>
          <p:cNvPr id="4" name="3">
            <a:hlinkClick r:id="rId5" action="ppaction://hlinksldjump"/>
            <a:extLst>
              <a:ext uri="{FF2B5EF4-FFF2-40B4-BE49-F238E27FC236}">
                <a16:creationId xmlns:a16="http://schemas.microsoft.com/office/drawing/2014/main" id="{D7150D60-66DD-4889-A8C3-77CE29BC5CE3}"/>
              </a:ext>
            </a:extLst>
          </p:cNvPr>
          <p:cNvSpPr/>
          <p:nvPr/>
        </p:nvSpPr>
        <p:spPr>
          <a:xfrm>
            <a:off x="6255433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Correcto</a:t>
            </a:r>
          </a:p>
        </p:txBody>
      </p:sp>
      <p:sp>
        <p:nvSpPr>
          <p:cNvPr id="3" name="2">
            <a:hlinkClick r:id="rId4" action="ppaction://hlinksldjump"/>
            <a:extLst>
              <a:ext uri="{FF2B5EF4-FFF2-40B4-BE49-F238E27FC236}">
                <a16:creationId xmlns:a16="http://schemas.microsoft.com/office/drawing/2014/main" id="{400FB217-8257-4201-ACC6-6912589549E3}"/>
              </a:ext>
            </a:extLst>
          </p:cNvPr>
          <p:cNvSpPr/>
          <p:nvPr/>
        </p:nvSpPr>
        <p:spPr>
          <a:xfrm>
            <a:off x="2066490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sp>
        <p:nvSpPr>
          <p:cNvPr id="6" name="1">
            <a:hlinkClick r:id="rId4" action="ppaction://hlinksldjump"/>
            <a:extLst>
              <a:ext uri="{FF2B5EF4-FFF2-40B4-BE49-F238E27FC236}">
                <a16:creationId xmlns:a16="http://schemas.microsoft.com/office/drawing/2014/main" id="{AF20324A-4E5B-4814-B149-F14D49EF232A}"/>
              </a:ext>
            </a:extLst>
          </p:cNvPr>
          <p:cNvSpPr/>
          <p:nvPr/>
        </p:nvSpPr>
        <p:spPr>
          <a:xfrm>
            <a:off x="4160960" y="2505670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pic>
        <p:nvPicPr>
          <p:cNvPr id="8" name="Picture 4" descr="Nintendo Joy Sticker By Gaming GIF for iOS &amp; Android | GIPHY">
            <a:extLst>
              <a:ext uri="{FF2B5EF4-FFF2-40B4-BE49-F238E27FC236}">
                <a16:creationId xmlns:a16="http://schemas.microsoft.com/office/drawing/2014/main" id="{0EDE5444-0C3A-4DBF-8DF1-0BA370AFC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98" y="2847256"/>
            <a:ext cx="2200702" cy="22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Super mario adelanto 4: super mario bros. 3 super mario world,  skateboarding, texto, Super Mario Bros, rectángulo png | PNGWing">
            <a:hlinkClick r:id="rId7" action="ppaction://hlinksldjump"/>
            <a:extLst>
              <a:ext uri="{FF2B5EF4-FFF2-40B4-BE49-F238E27FC236}">
                <a16:creationId xmlns:a16="http://schemas.microsoft.com/office/drawing/2014/main" id="{F775F6AC-D7FB-45B3-B06D-B60EBCC9B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8" b="99544" l="870" r="99022">
                        <a14:foregroundMark x1="3043" y1="38997" x2="11087" y2="43672"/>
                        <a14:foregroundMark x1="50217" y1="2166" x2="49783" y2="13113"/>
                        <a14:foregroundMark x1="95652" y1="40821" x2="85326" y2="41391"/>
                        <a14:foregroundMark x1="99022" y1="38883" x2="96087" y2="38997"/>
                        <a14:foregroundMark x1="50217" y1="1596" x2="50217" y2="2737"/>
                        <a14:foregroundMark x1="22935" y1="90080" x2="20652" y2="96807"/>
                        <a14:foregroundMark x1="20652" y1="96807" x2="28043" y2="90650"/>
                        <a14:foregroundMark x1="80435" y1="98974" x2="73913" y2="92132"/>
                        <a14:foregroundMark x1="20109" y1="98518" x2="22935" y2="97834"/>
                        <a14:foregroundMark x1="19565" y1="99544" x2="21087" y2="99088"/>
                        <a14:foregroundMark x1="50000" y1="912" x2="50326" y2="3307"/>
                        <a14:foregroundMark x1="870" y1="38084" x2="870" y2="38084"/>
                        <a14:foregroundMark x1="870" y1="38084" x2="2609" y2="38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54" y="4870937"/>
            <a:ext cx="1659612" cy="158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4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. Theme Song_HIGH~2.wav"/>
          </p:stSnd>
        </p:sndAc>
      </p:transition>
    </mc:Choice>
    <mc:Fallback xmlns="">
      <p:transition spd="slow" advClick="0">
        <p:sndAc>
          <p:stSnd>
            <p:snd r:embed="rId10" name="Super Mario Bros. Theme Song_HIGH~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 jugar">
            <a:hlinkClick r:id="rId3" action="ppaction://hlinksldjump"/>
            <a:extLst>
              <a:ext uri="{FF2B5EF4-FFF2-40B4-BE49-F238E27FC236}">
                <a16:creationId xmlns:a16="http://schemas.microsoft.com/office/drawing/2014/main" id="{6EFFCD31-BB5C-48F7-9F2B-8B9C9B948E38}"/>
              </a:ext>
            </a:extLst>
          </p:cNvPr>
          <p:cNvSpPr/>
          <p:nvPr/>
        </p:nvSpPr>
        <p:spPr>
          <a:xfrm>
            <a:off x="470007" y="4486644"/>
            <a:ext cx="2565613" cy="12618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Dalek" pitchFamily="2" charset="0"/>
              </a:rPr>
              <a:t> </a:t>
            </a:r>
            <a:r>
              <a:rPr lang="es-E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A</a:t>
            </a:r>
            <a:r>
              <a:rPr lang="es-E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 </a:t>
            </a:r>
            <a:r>
              <a:rPr lang="es-E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j</a:t>
            </a:r>
            <a:r>
              <a:rPr lang="es-E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u</a:t>
            </a:r>
            <a:r>
              <a:rPr lang="es-E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G</a:t>
            </a:r>
            <a:r>
              <a:rPr lang="es-E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A</a:t>
            </a:r>
            <a:r>
              <a:rPr lang="es-E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R</a:t>
            </a:r>
            <a:endParaRPr lang="es-E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5" name="Picture 8" descr="Princess Peach/Gallery | Super mario bros, Mario bros, Mario and luigi">
            <a:extLst>
              <a:ext uri="{FF2B5EF4-FFF2-40B4-BE49-F238E27FC236}">
                <a16:creationId xmlns:a16="http://schemas.microsoft.com/office/drawing/2014/main" id="{1CC02AC1-E6F3-4C32-9709-AF820447D7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251" y="3688881"/>
            <a:ext cx="16764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Hexágono 6">
            <a:extLst>
              <a:ext uri="{FF2B5EF4-FFF2-40B4-BE49-F238E27FC236}">
                <a16:creationId xmlns:a16="http://schemas.microsoft.com/office/drawing/2014/main" id="{AEFCF70D-5884-4D66-BB07-CDCA1B376C27}"/>
              </a:ext>
            </a:extLst>
          </p:cNvPr>
          <p:cNvSpPr/>
          <p:nvPr/>
        </p:nvSpPr>
        <p:spPr>
          <a:xfrm rot="5400000">
            <a:off x="7844006" y="2666947"/>
            <a:ext cx="3966940" cy="3589361"/>
          </a:xfrm>
          <a:prstGeom prst="hexagon">
            <a:avLst/>
          </a:prstGeom>
          <a:solidFill>
            <a:srgbClr val="00B05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375EC93-B635-4D28-9C56-90E73061BFFE}"/>
              </a:ext>
            </a:extLst>
          </p:cNvPr>
          <p:cNvSpPr/>
          <p:nvPr/>
        </p:nvSpPr>
        <p:spPr>
          <a:xfrm>
            <a:off x="8229842" y="3733414"/>
            <a:ext cx="3392315" cy="24622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1400" dirty="0">
                <a:solidFill>
                  <a:schemeClr val="tx1"/>
                </a:solidFill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El objetivo del </a:t>
            </a:r>
          </a:p>
          <a:p>
            <a:pPr algn="ctr"/>
            <a:r>
              <a:rPr lang="es-MX" sz="1400" dirty="0">
                <a:solidFill>
                  <a:schemeClr val="tx1"/>
                </a:solidFill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juego es ayudar </a:t>
            </a:r>
          </a:p>
          <a:p>
            <a:pPr algn="ctr"/>
            <a:r>
              <a:rPr lang="es-MX" sz="1400" dirty="0">
                <a:solidFill>
                  <a:schemeClr val="tx1"/>
                </a:solidFill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a </a:t>
            </a:r>
            <a:r>
              <a:rPr lang="es-MX" sz="1400" dirty="0">
                <a:solidFill>
                  <a:srgbClr val="FF0000"/>
                </a:solidFill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Mario</a:t>
            </a:r>
            <a:r>
              <a:rPr lang="es-MX" sz="1400" dirty="0">
                <a:solidFill>
                  <a:schemeClr val="tx1"/>
                </a:solidFill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 a derrumbar </a:t>
            </a:r>
          </a:p>
          <a:p>
            <a:pPr algn="ctr"/>
            <a:r>
              <a:rPr lang="es-MX" sz="1400" dirty="0">
                <a:solidFill>
                  <a:schemeClr val="tx1"/>
                </a:solidFill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la pared para </a:t>
            </a:r>
          </a:p>
          <a:p>
            <a:pPr algn="ctr"/>
            <a:r>
              <a:rPr lang="es-MX" sz="1400" dirty="0">
                <a:solidFill>
                  <a:schemeClr val="tx1"/>
                </a:solidFill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salvar a la </a:t>
            </a:r>
          </a:p>
          <a:p>
            <a:pPr algn="ctr"/>
            <a:r>
              <a:rPr lang="es-MX" sz="1400" dirty="0">
                <a:solidFill>
                  <a:schemeClr val="tx1"/>
                </a:solidFill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Princesa </a:t>
            </a:r>
            <a:r>
              <a:rPr lang="es-MX" sz="1400" dirty="0">
                <a:solidFill>
                  <a:srgbClr val="FF3399"/>
                </a:solidFill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Peach</a:t>
            </a:r>
            <a:r>
              <a:rPr lang="es-MX" sz="1400" dirty="0">
                <a:solidFill>
                  <a:schemeClr val="tx1"/>
                </a:solidFill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, </a:t>
            </a:r>
          </a:p>
          <a:p>
            <a:pPr algn="ctr"/>
            <a:r>
              <a:rPr lang="es-MX" sz="1400" dirty="0">
                <a:solidFill>
                  <a:schemeClr val="tx1"/>
                </a:solidFill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pero ¡Cuidado! </a:t>
            </a:r>
          </a:p>
          <a:p>
            <a:pPr algn="ctr"/>
            <a:r>
              <a:rPr lang="es-MX" sz="1400" dirty="0">
                <a:solidFill>
                  <a:srgbClr val="FFFF00"/>
                </a:solidFill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Bowser</a:t>
            </a:r>
            <a:r>
              <a:rPr lang="es-MX" sz="1400" dirty="0">
                <a:solidFill>
                  <a:schemeClr val="tx1"/>
                </a:solidFill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 le ha </a:t>
            </a:r>
          </a:p>
          <a:p>
            <a:pPr algn="ctr"/>
            <a:r>
              <a:rPr lang="es-MX" sz="1400" dirty="0">
                <a:solidFill>
                  <a:schemeClr val="tx1"/>
                </a:solidFill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preparado </a:t>
            </a:r>
          </a:p>
          <a:p>
            <a:pPr algn="ctr"/>
            <a:r>
              <a:rPr lang="es-MX" sz="1400" dirty="0">
                <a:solidFill>
                  <a:schemeClr val="tx1"/>
                </a:solidFill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trampas.</a:t>
            </a:r>
          </a:p>
        </p:txBody>
      </p:sp>
      <p:pic>
        <p:nvPicPr>
          <p:cNvPr id="6" name="super mario">
            <a:extLst>
              <a:ext uri="{FF2B5EF4-FFF2-40B4-BE49-F238E27FC236}">
                <a16:creationId xmlns:a16="http://schemas.microsoft.com/office/drawing/2014/main" id="{272AD614-05D1-4321-A753-1B528121C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267" y="3269169"/>
            <a:ext cx="1112418" cy="41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79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1899139" y="1057335"/>
            <a:ext cx="90595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I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 D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 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u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V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O</a:t>
            </a:r>
            <a:endParaRPr lang="es-E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2" name="Picture 10" descr="Super Mario 64 | Wiki | • Nintendo • Amino">
            <a:extLst>
              <a:ext uri="{FF2B5EF4-FFF2-40B4-BE49-F238E27FC236}">
                <a16:creationId xmlns:a16="http://schemas.microsoft.com/office/drawing/2014/main" id="{7116A8F5-3BD2-4F12-820D-9A7E15E4B7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996" y="3799085"/>
            <a:ext cx="2361616" cy="236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B39401E9-DBFE-4361-9612-0AD5BC1CF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075" y="2904979"/>
            <a:ext cx="1048042" cy="104804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F692AA-EEFF-4B1B-BCF4-2ED81B1B74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44" y="2116691"/>
            <a:ext cx="510304" cy="5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53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Mario Lose a Life Sound Effect [Free Ringtone Download]_HD.wav"/>
          </p:stSnd>
        </p:sndAc>
      </p:transition>
    </mc:Choice>
    <mc:Fallback xmlns="">
      <p:transition spd="slow" advClick="0">
        <p:sndAc>
          <p:stSnd>
            <p:snd r:embed="rId8" name="Mario Lose a Life Sound Effect [Free Ringtone Download]_HD.wav"/>
          </p:stSnd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 p14:presetBounceEnd="80000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 p14:bounceEnd="80000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Gracias Por Los 100 Seguidores, Los Quiero! | 🍄Super Mario🍄Amino🍄 Amino">
            <a:extLst>
              <a:ext uri="{FF2B5EF4-FFF2-40B4-BE49-F238E27FC236}">
                <a16:creationId xmlns:a16="http://schemas.microsoft.com/office/drawing/2014/main" id="{ABB6FA63-EFB0-4CDF-B4A1-0E55F8B2C1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939" y="3508563"/>
            <a:ext cx="30480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4254763" y="1545438"/>
            <a:ext cx="64434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X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L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endParaRPr lang="es-E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D242C8DF-B405-4625-916A-838ACB0C7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990" y="2984542"/>
            <a:ext cx="1048042" cy="104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3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 - CLÁSSICO!_HD~3.wav"/>
          </p:stSnd>
        </p:sndAc>
      </p:transition>
    </mc:Choice>
    <mc:Fallback xmlns="">
      <p:transition spd="slow" advClick="0">
        <p:sndAc>
          <p:stSnd>
            <p:snd r:embed="rId7" name="Super Mario Bros - CLÁSSICO!_HD~3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gunta">
            <a:extLst>
              <a:ext uri="{FF2B5EF4-FFF2-40B4-BE49-F238E27FC236}">
                <a16:creationId xmlns:a16="http://schemas.microsoft.com/office/drawing/2014/main" id="{DEA92CC0-4B55-41F5-81F4-5FE7EF5DAF3C}"/>
              </a:ext>
            </a:extLst>
          </p:cNvPr>
          <p:cNvSpPr/>
          <p:nvPr/>
        </p:nvSpPr>
        <p:spPr>
          <a:xfrm>
            <a:off x="4641516" y="505488"/>
            <a:ext cx="2774874" cy="681038"/>
          </a:xfrm>
          <a:prstGeom prst="roundRect">
            <a:avLst/>
          </a:prstGeom>
          <a:solidFill>
            <a:srgbClr val="00B050">
              <a:alpha val="6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s-ES" sz="3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¿Pregunta?</a:t>
            </a:r>
          </a:p>
        </p:txBody>
      </p:sp>
      <p:sp>
        <p:nvSpPr>
          <p:cNvPr id="5" name="4">
            <a:hlinkClick r:id="rId4" action="ppaction://hlinksldjump"/>
            <a:extLst>
              <a:ext uri="{FF2B5EF4-FFF2-40B4-BE49-F238E27FC236}">
                <a16:creationId xmlns:a16="http://schemas.microsoft.com/office/drawing/2014/main" id="{285ACF2C-C84C-49F5-A0F6-7474F3E28955}"/>
              </a:ext>
            </a:extLst>
          </p:cNvPr>
          <p:cNvSpPr/>
          <p:nvPr/>
        </p:nvSpPr>
        <p:spPr>
          <a:xfrm>
            <a:off x="4160960" y="5429182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sp>
        <p:nvSpPr>
          <p:cNvPr id="4" name="3">
            <a:hlinkClick r:id="rId4" action="ppaction://hlinksldjump"/>
            <a:extLst>
              <a:ext uri="{FF2B5EF4-FFF2-40B4-BE49-F238E27FC236}">
                <a16:creationId xmlns:a16="http://schemas.microsoft.com/office/drawing/2014/main" id="{D7150D60-66DD-4889-A8C3-77CE29BC5CE3}"/>
              </a:ext>
            </a:extLst>
          </p:cNvPr>
          <p:cNvSpPr/>
          <p:nvPr/>
        </p:nvSpPr>
        <p:spPr>
          <a:xfrm>
            <a:off x="6255433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sp>
        <p:nvSpPr>
          <p:cNvPr id="3" name="2">
            <a:hlinkClick r:id="rId5" action="ppaction://hlinksldjump"/>
            <a:extLst>
              <a:ext uri="{FF2B5EF4-FFF2-40B4-BE49-F238E27FC236}">
                <a16:creationId xmlns:a16="http://schemas.microsoft.com/office/drawing/2014/main" id="{400FB217-8257-4201-ACC6-6912589549E3}"/>
              </a:ext>
            </a:extLst>
          </p:cNvPr>
          <p:cNvSpPr/>
          <p:nvPr/>
        </p:nvSpPr>
        <p:spPr>
          <a:xfrm>
            <a:off x="2066490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Correcto</a:t>
            </a:r>
          </a:p>
        </p:txBody>
      </p:sp>
      <p:sp>
        <p:nvSpPr>
          <p:cNvPr id="6" name="1">
            <a:hlinkClick r:id="rId4" action="ppaction://hlinksldjump"/>
            <a:extLst>
              <a:ext uri="{FF2B5EF4-FFF2-40B4-BE49-F238E27FC236}">
                <a16:creationId xmlns:a16="http://schemas.microsoft.com/office/drawing/2014/main" id="{AF20324A-4E5B-4814-B149-F14D49EF232A}"/>
              </a:ext>
            </a:extLst>
          </p:cNvPr>
          <p:cNvSpPr/>
          <p:nvPr/>
        </p:nvSpPr>
        <p:spPr>
          <a:xfrm>
            <a:off x="4160960" y="2505670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pic>
        <p:nvPicPr>
          <p:cNvPr id="8" name="Picture 4" descr="Nintendo Joy Sticker By Gaming GIF for iOS &amp; Android | GIPHY">
            <a:extLst>
              <a:ext uri="{FF2B5EF4-FFF2-40B4-BE49-F238E27FC236}">
                <a16:creationId xmlns:a16="http://schemas.microsoft.com/office/drawing/2014/main" id="{0EDE5444-0C3A-4DBF-8DF1-0BA370AFC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98" y="2847256"/>
            <a:ext cx="2200702" cy="22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Super mario adelanto 4: super mario bros. 3 super mario world,  skateboarding, texto, Super Mario Bros, rectángulo png | PNGWing">
            <a:hlinkClick r:id="rId7" action="ppaction://hlinksldjump"/>
            <a:extLst>
              <a:ext uri="{FF2B5EF4-FFF2-40B4-BE49-F238E27FC236}">
                <a16:creationId xmlns:a16="http://schemas.microsoft.com/office/drawing/2014/main" id="{F775F6AC-D7FB-45B3-B06D-B60EBCC9B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8" b="99544" l="870" r="99022">
                        <a14:foregroundMark x1="3043" y1="38997" x2="11087" y2="43672"/>
                        <a14:foregroundMark x1="50217" y1="2166" x2="49783" y2="13113"/>
                        <a14:foregroundMark x1="95652" y1="40821" x2="85326" y2="41391"/>
                        <a14:foregroundMark x1="99022" y1="38883" x2="96087" y2="38997"/>
                        <a14:foregroundMark x1="50217" y1="1596" x2="50217" y2="2737"/>
                        <a14:foregroundMark x1="22935" y1="90080" x2="20652" y2="96807"/>
                        <a14:foregroundMark x1="20652" y1="96807" x2="28043" y2="90650"/>
                        <a14:foregroundMark x1="80435" y1="98974" x2="73913" y2="92132"/>
                        <a14:foregroundMark x1="20109" y1="98518" x2="22935" y2="97834"/>
                        <a14:foregroundMark x1="19565" y1="99544" x2="21087" y2="99088"/>
                        <a14:foregroundMark x1="50000" y1="912" x2="50326" y2="3307"/>
                        <a14:foregroundMark x1="870" y1="38084" x2="870" y2="38084"/>
                        <a14:foregroundMark x1="870" y1="38084" x2="2609" y2="38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54" y="4870937"/>
            <a:ext cx="1659612" cy="158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47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. Theme Song_HIGH~2.wav"/>
          </p:stSnd>
        </p:sndAc>
      </p:transition>
    </mc:Choice>
    <mc:Fallback xmlns="">
      <p:transition spd="slow" advClick="0">
        <p:sndAc>
          <p:stSnd>
            <p:snd r:embed="rId10" name="Super Mario Bros. Theme Song_HIGH~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1899139" y="1057335"/>
            <a:ext cx="90595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I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 D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 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u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V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O</a:t>
            </a:r>
            <a:endParaRPr lang="es-E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2" name="Picture 10" descr="Super Mario 64 | Wiki | • Nintendo • Amino">
            <a:extLst>
              <a:ext uri="{FF2B5EF4-FFF2-40B4-BE49-F238E27FC236}">
                <a16:creationId xmlns:a16="http://schemas.microsoft.com/office/drawing/2014/main" id="{7116A8F5-3BD2-4F12-820D-9A7E15E4B7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996" y="3799085"/>
            <a:ext cx="2361616" cy="236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B39401E9-DBFE-4361-9612-0AD5BC1CF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075" y="2904979"/>
            <a:ext cx="1048042" cy="104804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F692AA-EEFF-4B1B-BCF4-2ED81B1B74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44" y="2116691"/>
            <a:ext cx="510304" cy="5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20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Mario Lose a Life Sound Effect [Free Ringtone Download]_HD.wav"/>
          </p:stSnd>
        </p:sndAc>
      </p:transition>
    </mc:Choice>
    <mc:Fallback xmlns="">
      <p:transition spd="slow" advClick="0">
        <p:sndAc>
          <p:stSnd>
            <p:snd r:embed="rId8" name="Mario Lose a Life Sound Effect [Free Ringtone Download]_HD.wav"/>
          </p:stSnd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 p14:presetBounceEnd="80000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 p14:bounceEnd="80000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Gracias Por Los 100 Seguidores, Los Quiero! | 🍄Super Mario🍄Amino🍄 Amino">
            <a:extLst>
              <a:ext uri="{FF2B5EF4-FFF2-40B4-BE49-F238E27FC236}">
                <a16:creationId xmlns:a16="http://schemas.microsoft.com/office/drawing/2014/main" id="{ABB6FA63-EFB0-4CDF-B4A1-0E55F8B2C1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939" y="3508563"/>
            <a:ext cx="30480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4254763" y="1545438"/>
            <a:ext cx="64434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X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L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endParaRPr lang="es-E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D242C8DF-B405-4625-916A-838ACB0C7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233" y="3020425"/>
            <a:ext cx="1048042" cy="104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4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 - CLÁSSICO!_HD~3.wav"/>
          </p:stSnd>
        </p:sndAc>
      </p:transition>
    </mc:Choice>
    <mc:Fallback xmlns="">
      <p:transition spd="slow" advClick="0">
        <p:sndAc>
          <p:stSnd>
            <p:snd r:embed="rId7" name="Super Mario Bros - CLÁSSICO!_HD~3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gunta">
            <a:extLst>
              <a:ext uri="{FF2B5EF4-FFF2-40B4-BE49-F238E27FC236}">
                <a16:creationId xmlns:a16="http://schemas.microsoft.com/office/drawing/2014/main" id="{DEA92CC0-4B55-41F5-81F4-5FE7EF5DAF3C}"/>
              </a:ext>
            </a:extLst>
          </p:cNvPr>
          <p:cNvSpPr/>
          <p:nvPr/>
        </p:nvSpPr>
        <p:spPr>
          <a:xfrm>
            <a:off x="4641527" y="505488"/>
            <a:ext cx="2774874" cy="681038"/>
          </a:xfrm>
          <a:prstGeom prst="roundRect">
            <a:avLst/>
          </a:prstGeom>
          <a:solidFill>
            <a:srgbClr val="00B050">
              <a:alpha val="6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s-ES" sz="3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¿Pregunta?</a:t>
            </a:r>
          </a:p>
        </p:txBody>
      </p:sp>
      <p:sp>
        <p:nvSpPr>
          <p:cNvPr id="5" name="4">
            <a:hlinkClick r:id="rId4" action="ppaction://hlinksldjump"/>
            <a:extLst>
              <a:ext uri="{FF2B5EF4-FFF2-40B4-BE49-F238E27FC236}">
                <a16:creationId xmlns:a16="http://schemas.microsoft.com/office/drawing/2014/main" id="{285ACF2C-C84C-49F5-A0F6-7474F3E28955}"/>
              </a:ext>
            </a:extLst>
          </p:cNvPr>
          <p:cNvSpPr/>
          <p:nvPr/>
        </p:nvSpPr>
        <p:spPr>
          <a:xfrm>
            <a:off x="4160960" y="5429182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sp>
        <p:nvSpPr>
          <p:cNvPr id="4" name="3">
            <a:hlinkClick r:id="rId5" action="ppaction://hlinksldjump"/>
            <a:extLst>
              <a:ext uri="{FF2B5EF4-FFF2-40B4-BE49-F238E27FC236}">
                <a16:creationId xmlns:a16="http://schemas.microsoft.com/office/drawing/2014/main" id="{D7150D60-66DD-4889-A8C3-77CE29BC5CE3}"/>
              </a:ext>
            </a:extLst>
          </p:cNvPr>
          <p:cNvSpPr/>
          <p:nvPr/>
        </p:nvSpPr>
        <p:spPr>
          <a:xfrm>
            <a:off x="6255433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Correcto</a:t>
            </a:r>
          </a:p>
        </p:txBody>
      </p:sp>
      <p:sp>
        <p:nvSpPr>
          <p:cNvPr id="3" name="2">
            <a:hlinkClick r:id="rId4" action="ppaction://hlinksldjump"/>
            <a:extLst>
              <a:ext uri="{FF2B5EF4-FFF2-40B4-BE49-F238E27FC236}">
                <a16:creationId xmlns:a16="http://schemas.microsoft.com/office/drawing/2014/main" id="{400FB217-8257-4201-ACC6-6912589549E3}"/>
              </a:ext>
            </a:extLst>
          </p:cNvPr>
          <p:cNvSpPr/>
          <p:nvPr/>
        </p:nvSpPr>
        <p:spPr>
          <a:xfrm>
            <a:off x="2066490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sp>
        <p:nvSpPr>
          <p:cNvPr id="6" name="1">
            <a:hlinkClick r:id="rId4" action="ppaction://hlinksldjump"/>
            <a:extLst>
              <a:ext uri="{FF2B5EF4-FFF2-40B4-BE49-F238E27FC236}">
                <a16:creationId xmlns:a16="http://schemas.microsoft.com/office/drawing/2014/main" id="{AF20324A-4E5B-4814-B149-F14D49EF232A}"/>
              </a:ext>
            </a:extLst>
          </p:cNvPr>
          <p:cNvSpPr/>
          <p:nvPr/>
        </p:nvSpPr>
        <p:spPr>
          <a:xfrm>
            <a:off x="4160960" y="2505670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pic>
        <p:nvPicPr>
          <p:cNvPr id="8" name="Picture 4" descr="Nintendo Joy Sticker By Gaming GIF for iOS &amp; Android | GIPHY">
            <a:extLst>
              <a:ext uri="{FF2B5EF4-FFF2-40B4-BE49-F238E27FC236}">
                <a16:creationId xmlns:a16="http://schemas.microsoft.com/office/drawing/2014/main" id="{0EDE5444-0C3A-4DBF-8DF1-0BA370AFC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98" y="2847256"/>
            <a:ext cx="2200702" cy="22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Super mario adelanto 4: super mario bros. 3 super mario world,  skateboarding, texto, Super Mario Bros, rectángulo png | PNGWing">
            <a:hlinkClick r:id="rId7" action="ppaction://hlinksldjump"/>
            <a:extLst>
              <a:ext uri="{FF2B5EF4-FFF2-40B4-BE49-F238E27FC236}">
                <a16:creationId xmlns:a16="http://schemas.microsoft.com/office/drawing/2014/main" id="{F775F6AC-D7FB-45B3-B06D-B60EBCC9B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8" b="99544" l="870" r="99022">
                        <a14:foregroundMark x1="3043" y1="38997" x2="11087" y2="43672"/>
                        <a14:foregroundMark x1="50217" y1="2166" x2="49783" y2="13113"/>
                        <a14:foregroundMark x1="95652" y1="40821" x2="85326" y2="41391"/>
                        <a14:foregroundMark x1="99022" y1="38883" x2="96087" y2="38997"/>
                        <a14:foregroundMark x1="50217" y1="1596" x2="50217" y2="2737"/>
                        <a14:foregroundMark x1="22935" y1="90080" x2="20652" y2="96807"/>
                        <a14:foregroundMark x1="20652" y1="96807" x2="28043" y2="90650"/>
                        <a14:foregroundMark x1="80435" y1="98974" x2="73913" y2="92132"/>
                        <a14:foregroundMark x1="20109" y1="98518" x2="22935" y2="97834"/>
                        <a14:foregroundMark x1="19565" y1="99544" x2="21087" y2="99088"/>
                        <a14:foregroundMark x1="50000" y1="912" x2="50326" y2="3307"/>
                        <a14:foregroundMark x1="870" y1="38084" x2="870" y2="38084"/>
                        <a14:foregroundMark x1="870" y1="38084" x2="2609" y2="38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54" y="4870937"/>
            <a:ext cx="1659612" cy="158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20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. Theme Song_HIGH~2.wav"/>
          </p:stSnd>
        </p:sndAc>
      </p:transition>
    </mc:Choice>
    <mc:Fallback xmlns="">
      <p:transition spd="slow" advClick="0">
        <p:sndAc>
          <p:stSnd>
            <p:snd r:embed="rId10" name="Super Mario Bros. Theme Song_HIGH~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1899139" y="1057335"/>
            <a:ext cx="90595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I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 D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 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u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V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O</a:t>
            </a:r>
            <a:endParaRPr lang="es-E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2" name="Picture 10" descr="Super Mario 64 | Wiki | • Nintendo • Amino">
            <a:extLst>
              <a:ext uri="{FF2B5EF4-FFF2-40B4-BE49-F238E27FC236}">
                <a16:creationId xmlns:a16="http://schemas.microsoft.com/office/drawing/2014/main" id="{7116A8F5-3BD2-4F12-820D-9A7E15E4B7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996" y="3799085"/>
            <a:ext cx="2361616" cy="236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B39401E9-DBFE-4361-9612-0AD5BC1CF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075" y="2904979"/>
            <a:ext cx="1048042" cy="104804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F692AA-EEFF-4B1B-BCF4-2ED81B1B74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44" y="2116691"/>
            <a:ext cx="510304" cy="5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08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Mario Lose a Life Sound Effect [Free Ringtone Download]_HD.wav"/>
          </p:stSnd>
        </p:sndAc>
      </p:transition>
    </mc:Choice>
    <mc:Fallback xmlns="">
      <p:transition spd="slow" advClick="0">
        <p:sndAc>
          <p:stSnd>
            <p:snd r:embed="rId8" name="Mario Lose a Life Sound Effect [Free Ringtone Download]_HD.wav"/>
          </p:stSnd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 p14:presetBounceEnd="80000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 p14:bounceEnd="80000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Gracias Por Los 100 Seguidores, Los Quiero! | 🍄Super Mario🍄Amino🍄 Amino">
            <a:extLst>
              <a:ext uri="{FF2B5EF4-FFF2-40B4-BE49-F238E27FC236}">
                <a16:creationId xmlns:a16="http://schemas.microsoft.com/office/drawing/2014/main" id="{ABB6FA63-EFB0-4CDF-B4A1-0E55F8B2C1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939" y="3508563"/>
            <a:ext cx="30480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4254763" y="1545438"/>
            <a:ext cx="64434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X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L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endParaRPr lang="es-E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D242C8DF-B405-4625-916A-838ACB0C7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233" y="3020425"/>
            <a:ext cx="1048042" cy="104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 - CLÁSSICO!_HD~3.wav"/>
          </p:stSnd>
        </p:sndAc>
      </p:transition>
    </mc:Choice>
    <mc:Fallback xmlns="">
      <p:transition spd="slow" advClick="0">
        <p:sndAc>
          <p:stSnd>
            <p:snd r:embed="rId7" name="Super Mario Bros - CLÁSSICO!_HD~3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gunta">
            <a:extLst>
              <a:ext uri="{FF2B5EF4-FFF2-40B4-BE49-F238E27FC236}">
                <a16:creationId xmlns:a16="http://schemas.microsoft.com/office/drawing/2014/main" id="{DEA92CC0-4B55-41F5-81F4-5FE7EF5DAF3C}"/>
              </a:ext>
            </a:extLst>
          </p:cNvPr>
          <p:cNvSpPr/>
          <p:nvPr/>
        </p:nvSpPr>
        <p:spPr>
          <a:xfrm>
            <a:off x="4641543" y="505488"/>
            <a:ext cx="2774874" cy="681038"/>
          </a:xfrm>
          <a:prstGeom prst="roundRect">
            <a:avLst/>
          </a:prstGeom>
          <a:solidFill>
            <a:srgbClr val="00B050">
              <a:alpha val="6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s-ES" sz="3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¿Pregunta?</a:t>
            </a:r>
          </a:p>
        </p:txBody>
      </p:sp>
      <p:sp>
        <p:nvSpPr>
          <p:cNvPr id="5" name="4">
            <a:hlinkClick r:id="rId4" action="ppaction://hlinksldjump"/>
            <a:extLst>
              <a:ext uri="{FF2B5EF4-FFF2-40B4-BE49-F238E27FC236}">
                <a16:creationId xmlns:a16="http://schemas.microsoft.com/office/drawing/2014/main" id="{285ACF2C-C84C-49F5-A0F6-7474F3E28955}"/>
              </a:ext>
            </a:extLst>
          </p:cNvPr>
          <p:cNvSpPr/>
          <p:nvPr/>
        </p:nvSpPr>
        <p:spPr>
          <a:xfrm>
            <a:off x="4160960" y="5429182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sp>
        <p:nvSpPr>
          <p:cNvPr id="4" name="3">
            <a:hlinkClick r:id="rId5" action="ppaction://hlinksldjump"/>
            <a:extLst>
              <a:ext uri="{FF2B5EF4-FFF2-40B4-BE49-F238E27FC236}">
                <a16:creationId xmlns:a16="http://schemas.microsoft.com/office/drawing/2014/main" id="{D7150D60-66DD-4889-A8C3-77CE29BC5CE3}"/>
              </a:ext>
            </a:extLst>
          </p:cNvPr>
          <p:cNvSpPr/>
          <p:nvPr/>
        </p:nvSpPr>
        <p:spPr>
          <a:xfrm>
            <a:off x="6255433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Correcto</a:t>
            </a:r>
          </a:p>
        </p:txBody>
      </p:sp>
      <p:sp>
        <p:nvSpPr>
          <p:cNvPr id="3" name="2">
            <a:hlinkClick r:id="rId4" action="ppaction://hlinksldjump"/>
            <a:extLst>
              <a:ext uri="{FF2B5EF4-FFF2-40B4-BE49-F238E27FC236}">
                <a16:creationId xmlns:a16="http://schemas.microsoft.com/office/drawing/2014/main" id="{400FB217-8257-4201-ACC6-6912589549E3}"/>
              </a:ext>
            </a:extLst>
          </p:cNvPr>
          <p:cNvSpPr/>
          <p:nvPr/>
        </p:nvSpPr>
        <p:spPr>
          <a:xfrm>
            <a:off x="2066490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sp>
        <p:nvSpPr>
          <p:cNvPr id="6" name="1">
            <a:hlinkClick r:id="rId4" action="ppaction://hlinksldjump"/>
            <a:extLst>
              <a:ext uri="{FF2B5EF4-FFF2-40B4-BE49-F238E27FC236}">
                <a16:creationId xmlns:a16="http://schemas.microsoft.com/office/drawing/2014/main" id="{AF20324A-4E5B-4814-B149-F14D49EF232A}"/>
              </a:ext>
            </a:extLst>
          </p:cNvPr>
          <p:cNvSpPr/>
          <p:nvPr/>
        </p:nvSpPr>
        <p:spPr>
          <a:xfrm>
            <a:off x="4160960" y="2505670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pic>
        <p:nvPicPr>
          <p:cNvPr id="8" name="Picture 4" descr="Nintendo Joy Sticker By Gaming GIF for iOS &amp; Android | GIPHY">
            <a:extLst>
              <a:ext uri="{FF2B5EF4-FFF2-40B4-BE49-F238E27FC236}">
                <a16:creationId xmlns:a16="http://schemas.microsoft.com/office/drawing/2014/main" id="{0EDE5444-0C3A-4DBF-8DF1-0BA370AFC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98" y="2847256"/>
            <a:ext cx="2200702" cy="22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Super mario adelanto 4: super mario bros. 3 super mario world,  skateboarding, texto, Super Mario Bros, rectángulo png | PNGWing">
            <a:hlinkClick r:id="rId7" action="ppaction://hlinksldjump"/>
            <a:extLst>
              <a:ext uri="{FF2B5EF4-FFF2-40B4-BE49-F238E27FC236}">
                <a16:creationId xmlns:a16="http://schemas.microsoft.com/office/drawing/2014/main" id="{F775F6AC-D7FB-45B3-B06D-B60EBCC9B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8" b="99544" l="870" r="99022">
                        <a14:foregroundMark x1="3043" y1="38997" x2="11087" y2="43672"/>
                        <a14:foregroundMark x1="50217" y1="2166" x2="49783" y2="13113"/>
                        <a14:foregroundMark x1="95652" y1="40821" x2="85326" y2="41391"/>
                        <a14:foregroundMark x1="99022" y1="38883" x2="96087" y2="38997"/>
                        <a14:foregroundMark x1="50217" y1="1596" x2="50217" y2="2737"/>
                        <a14:foregroundMark x1="22935" y1="90080" x2="20652" y2="96807"/>
                        <a14:foregroundMark x1="20652" y1="96807" x2="28043" y2="90650"/>
                        <a14:foregroundMark x1="80435" y1="98974" x2="73913" y2="92132"/>
                        <a14:foregroundMark x1="20109" y1="98518" x2="22935" y2="97834"/>
                        <a14:foregroundMark x1="19565" y1="99544" x2="21087" y2="99088"/>
                        <a14:foregroundMark x1="50000" y1="912" x2="50326" y2="3307"/>
                        <a14:foregroundMark x1="870" y1="38084" x2="870" y2="38084"/>
                        <a14:foregroundMark x1="870" y1="38084" x2="2609" y2="38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54" y="4870937"/>
            <a:ext cx="1659612" cy="158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60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. Theme Song_HIGH~2.wav"/>
          </p:stSnd>
        </p:sndAc>
      </p:transition>
    </mc:Choice>
    <mc:Fallback xmlns="">
      <p:transition spd="slow" advClick="0">
        <p:sndAc>
          <p:stSnd>
            <p:snd r:embed="rId10" name="Super Mario Bros. Theme Song_HIGH~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1899139" y="1057335"/>
            <a:ext cx="90595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I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 D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 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u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V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O</a:t>
            </a:r>
            <a:endParaRPr lang="es-E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2" name="Picture 10" descr="Super Mario 64 | Wiki | • Nintendo • Amino">
            <a:extLst>
              <a:ext uri="{FF2B5EF4-FFF2-40B4-BE49-F238E27FC236}">
                <a16:creationId xmlns:a16="http://schemas.microsoft.com/office/drawing/2014/main" id="{7116A8F5-3BD2-4F12-820D-9A7E15E4B7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996" y="3799085"/>
            <a:ext cx="2361616" cy="236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B39401E9-DBFE-4361-9612-0AD5BC1CF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075" y="2904979"/>
            <a:ext cx="1048042" cy="104804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F692AA-EEFF-4B1B-BCF4-2ED81B1B74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44" y="2116691"/>
            <a:ext cx="510304" cy="5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67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Mario Lose a Life Sound Effect [Free Ringtone Download]_HD.wav"/>
          </p:stSnd>
        </p:sndAc>
      </p:transition>
    </mc:Choice>
    <mc:Fallback xmlns="">
      <p:transition spd="slow" advClick="0">
        <p:sndAc>
          <p:stSnd>
            <p:snd r:embed="rId8" name="Mario Lose a Life Sound Effect [Free Ringtone Download]_HD.wav"/>
          </p:stSnd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 p14:presetBounceEnd="80000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 p14:bounceEnd="80000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">
            <a:hlinkClick r:id="rId5" action="ppaction://hlinksldjump"/>
            <a:extLst>
              <a:ext uri="{FF2B5EF4-FFF2-40B4-BE49-F238E27FC236}">
                <a16:creationId xmlns:a16="http://schemas.microsoft.com/office/drawing/2014/main" id="{757876CD-C9ED-47CB-99BC-90248F7C9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549" y="1867311"/>
            <a:ext cx="1717757" cy="1717757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18" name="2">
            <a:hlinkClick r:id="rId7" action="ppaction://hlinksldjump"/>
            <a:extLst>
              <a:ext uri="{FF2B5EF4-FFF2-40B4-BE49-F238E27FC236}">
                <a16:creationId xmlns:a16="http://schemas.microsoft.com/office/drawing/2014/main" id="{E56810DE-E31D-42FF-9322-F6077ED33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055" y="2074297"/>
            <a:ext cx="1717757" cy="1717757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19" name="3">
            <a:hlinkClick r:id="rId8" action="ppaction://hlinksldjump"/>
            <a:extLst>
              <a:ext uri="{FF2B5EF4-FFF2-40B4-BE49-F238E27FC236}">
                <a16:creationId xmlns:a16="http://schemas.microsoft.com/office/drawing/2014/main" id="{9FF01825-DC92-4313-84DF-DE90208DD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1536" y="2263084"/>
            <a:ext cx="1717757" cy="1717757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20" name="5">
            <a:hlinkClick r:id="rId9" action="ppaction://hlinksldjump"/>
            <a:extLst>
              <a:ext uri="{FF2B5EF4-FFF2-40B4-BE49-F238E27FC236}">
                <a16:creationId xmlns:a16="http://schemas.microsoft.com/office/drawing/2014/main" id="{249C3430-85D3-4C8D-8952-54222D5D3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576" y="3214503"/>
            <a:ext cx="1717757" cy="1717757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21" name="6">
            <a:hlinkClick r:id="rId10" action="ppaction://hlinksldjump"/>
            <a:extLst>
              <a:ext uri="{FF2B5EF4-FFF2-40B4-BE49-F238E27FC236}">
                <a16:creationId xmlns:a16="http://schemas.microsoft.com/office/drawing/2014/main" id="{D4E3567C-505F-4659-B53B-562C89DE0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8030" y="3403422"/>
            <a:ext cx="1717757" cy="1717757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22" name="7">
            <a:hlinkClick r:id="rId11" action="ppaction://hlinksldjump"/>
            <a:extLst>
              <a:ext uri="{FF2B5EF4-FFF2-40B4-BE49-F238E27FC236}">
                <a16:creationId xmlns:a16="http://schemas.microsoft.com/office/drawing/2014/main" id="{994603AE-FE5A-45F8-8528-2FC5A8A3D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510" y="3592077"/>
            <a:ext cx="1717757" cy="1717757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23" name="9">
            <a:hlinkClick r:id="rId12" action="ppaction://hlinksldjump"/>
            <a:extLst>
              <a:ext uri="{FF2B5EF4-FFF2-40B4-BE49-F238E27FC236}">
                <a16:creationId xmlns:a16="http://schemas.microsoft.com/office/drawing/2014/main" id="{282AB30E-77FB-4DC2-8EB0-3829EA1C1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576" y="4543845"/>
            <a:ext cx="1717757" cy="1717757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24" name="10">
            <a:hlinkClick r:id="rId13" action="ppaction://hlinksldjump"/>
            <a:extLst>
              <a:ext uri="{FF2B5EF4-FFF2-40B4-BE49-F238E27FC236}">
                <a16:creationId xmlns:a16="http://schemas.microsoft.com/office/drawing/2014/main" id="{D1002854-6A92-482F-BB0C-333886740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056" y="4743473"/>
            <a:ext cx="1717757" cy="1717757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25" name="11">
            <a:hlinkClick r:id="rId14" action="ppaction://hlinksldjump"/>
            <a:extLst>
              <a:ext uri="{FF2B5EF4-FFF2-40B4-BE49-F238E27FC236}">
                <a16:creationId xmlns:a16="http://schemas.microsoft.com/office/drawing/2014/main" id="{D2848C78-B763-48E5-9C53-9793DDE1D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510" y="4932260"/>
            <a:ext cx="1717757" cy="1717757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26" name="4">
            <a:hlinkClick r:id="rId15" action="ppaction://hlinksldjump"/>
            <a:extLst>
              <a:ext uri="{FF2B5EF4-FFF2-40B4-BE49-F238E27FC236}">
                <a16:creationId xmlns:a16="http://schemas.microsoft.com/office/drawing/2014/main" id="{C33D6E38-08F1-471A-A686-5E64CC6A8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042" y="2451871"/>
            <a:ext cx="1717757" cy="1717757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27" name="8">
            <a:hlinkClick r:id="rId16" action="ppaction://hlinksldjump"/>
            <a:extLst>
              <a:ext uri="{FF2B5EF4-FFF2-40B4-BE49-F238E27FC236}">
                <a16:creationId xmlns:a16="http://schemas.microsoft.com/office/drawing/2014/main" id="{9BB6FBF6-4793-476F-BB84-8100518D2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184" y="3805645"/>
            <a:ext cx="1717757" cy="1717757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28" name="12">
            <a:hlinkClick r:id="rId17" action="ppaction://hlinksldjump"/>
            <a:extLst>
              <a:ext uri="{FF2B5EF4-FFF2-40B4-BE49-F238E27FC236}">
                <a16:creationId xmlns:a16="http://schemas.microsoft.com/office/drawing/2014/main" id="{EF232CEF-DA8B-4813-A596-72F4D2DD3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184" y="5140243"/>
            <a:ext cx="1717757" cy="1717757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29" name="Princesa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4B12671D-9628-4C56-A859-ED210B5FEB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13665" y="4854595"/>
            <a:ext cx="1026053" cy="1313348"/>
          </a:xfrm>
          <a:prstGeom prst="rect">
            <a:avLst/>
          </a:prstGeom>
        </p:spPr>
      </p:pic>
      <p:pic>
        <p:nvPicPr>
          <p:cNvPr id="30" name="Malo">
            <a:extLst>
              <a:ext uri="{FF2B5EF4-FFF2-40B4-BE49-F238E27FC236}">
                <a16:creationId xmlns:a16="http://schemas.microsoft.com/office/drawing/2014/main" id="{B1AF843B-571C-4A93-8086-C7F6E2C323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15" y="4501957"/>
            <a:ext cx="1393050" cy="1776876"/>
          </a:xfrm>
          <a:prstGeom prst="rect">
            <a:avLst/>
          </a:prstGeom>
        </p:spPr>
      </p:pic>
      <p:pic>
        <p:nvPicPr>
          <p:cNvPr id="32" name="Mario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5DA6E4C-85CF-4BD1-9341-4B5DE618F19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6" y="4958762"/>
            <a:ext cx="1233947" cy="1233947"/>
          </a:xfrm>
          <a:prstGeom prst="rect">
            <a:avLst/>
          </a:prstGeom>
        </p:spPr>
      </p:pic>
      <p:pic>
        <p:nvPicPr>
          <p:cNvPr id="31" name="1" descr="Super Mario Bros. nuevo super mario bros mario kart wii, mario bros, Super  Mario Bros, fondo de pantalla de la computadora png | PNGEgg">
            <a:extLst>
              <a:ext uri="{FF2B5EF4-FFF2-40B4-BE49-F238E27FC236}">
                <a16:creationId xmlns:a16="http://schemas.microsoft.com/office/drawing/2014/main" id="{05F08659-2030-4B09-A2F9-307B9867A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3722" b="96440" l="10000" r="90000">
                        <a14:foregroundMark x1="36111" y1="8252" x2="55444" y2="3722"/>
                        <a14:foregroundMark x1="55444" y1="3722" x2="64111" y2="7282"/>
                        <a14:foregroundMark x1="40222" y1="8252" x2="38111" y2="21197"/>
                        <a14:foregroundMark x1="38111" y1="21197" x2="39556" y2="36408"/>
                        <a14:foregroundMark x1="39556" y1="36408" x2="45333" y2="45469"/>
                        <a14:foregroundMark x1="45333" y1="45469" x2="62111" y2="39806"/>
                        <a14:foregroundMark x1="62111" y1="39806" x2="66778" y2="27346"/>
                        <a14:foregroundMark x1="66778" y1="27346" x2="63667" y2="16019"/>
                        <a14:foregroundMark x1="63667" y1="16019" x2="49111" y2="11165"/>
                        <a14:foregroundMark x1="49111" y1="11165" x2="48889" y2="11165"/>
                        <a14:foregroundMark x1="20000" y1="29612" x2="20000" y2="29612"/>
                        <a14:foregroundMark x1="22778" y1="24434" x2="22778" y2="24434"/>
                        <a14:foregroundMark x1="22778" y1="24434" x2="20000" y2="31715"/>
                        <a14:foregroundMark x1="20000" y1="31715" x2="18111" y2="61327"/>
                        <a14:foregroundMark x1="77778" y1="25243" x2="82667" y2="58091"/>
                        <a14:foregroundMark x1="33667" y1="91748" x2="33667" y2="91748"/>
                        <a14:foregroundMark x1="33667" y1="91748" x2="55444" y2="96440"/>
                        <a14:foregroundMark x1="47111" y1="10194" x2="44000" y2="24595"/>
                        <a14:foregroundMark x1="44000" y1="24595" x2="45222" y2="49353"/>
                        <a14:foregroundMark x1="16556" y1="54854" x2="17222" y2="60194"/>
                        <a14:foregroundMark x1="22444" y1="23463" x2="18444" y2="34951"/>
                        <a14:foregroundMark x1="54333" y1="13430" x2="50111" y2="45793"/>
                        <a14:foregroundMark x1="50111" y1="45793" x2="50111" y2="46440"/>
                        <a14:foregroundMark x1="22444" y1="23786" x2="18444" y2="35275"/>
                        <a14:foregroundMark x1="16889" y1="60032" x2="16889" y2="63754"/>
                        <a14:foregroundMark x1="19111" y1="31392" x2="17222" y2="38350"/>
                        <a14:foregroundMark x1="22444" y1="22816" x2="20333" y2="28155"/>
                        <a14:foregroundMark x1="19667" y1="30097" x2="18444" y2="32039"/>
                        <a14:foregroundMark x1="17111" y1="40615" x2="17333" y2="51133"/>
                        <a14:foregroundMark x1="16000" y1="59223" x2="17222" y2="65210"/>
                        <a14:foregroundMark x1="23222" y1="22330" x2="21111" y2="284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28" r="9975"/>
          <a:stretch/>
        </p:blipFill>
        <p:spPr bwMode="auto">
          <a:xfrm>
            <a:off x="118599" y="262547"/>
            <a:ext cx="1225832" cy="107094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2" descr="Super Mario Bros. nuevo super mario bros mario kart wii, mario bros, Super  Mario Bros, fondo de pantalla de la computadora png | PNGEgg">
            <a:extLst>
              <a:ext uri="{FF2B5EF4-FFF2-40B4-BE49-F238E27FC236}">
                <a16:creationId xmlns:a16="http://schemas.microsoft.com/office/drawing/2014/main" id="{AE65E757-2EF8-4D0F-A230-625E001BB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3722" b="96440" l="10000" r="90000">
                        <a14:foregroundMark x1="36111" y1="8252" x2="55444" y2="3722"/>
                        <a14:foregroundMark x1="55444" y1="3722" x2="64111" y2="7282"/>
                        <a14:foregroundMark x1="40222" y1="8252" x2="38111" y2="21197"/>
                        <a14:foregroundMark x1="38111" y1="21197" x2="39556" y2="36408"/>
                        <a14:foregroundMark x1="39556" y1="36408" x2="45333" y2="45469"/>
                        <a14:foregroundMark x1="45333" y1="45469" x2="62111" y2="39806"/>
                        <a14:foregroundMark x1="62111" y1="39806" x2="66778" y2="27346"/>
                        <a14:foregroundMark x1="66778" y1="27346" x2="63667" y2="16019"/>
                        <a14:foregroundMark x1="63667" y1="16019" x2="49111" y2="11165"/>
                        <a14:foregroundMark x1="49111" y1="11165" x2="48889" y2="11165"/>
                        <a14:foregroundMark x1="20000" y1="29612" x2="20000" y2="29612"/>
                        <a14:foregroundMark x1="22778" y1="24434" x2="22778" y2="24434"/>
                        <a14:foregroundMark x1="22778" y1="24434" x2="20000" y2="31715"/>
                        <a14:foregroundMark x1="20000" y1="31715" x2="18111" y2="61327"/>
                        <a14:foregroundMark x1="77778" y1="25243" x2="82667" y2="58091"/>
                        <a14:foregroundMark x1="33667" y1="91748" x2="33667" y2="91748"/>
                        <a14:foregroundMark x1="33667" y1="91748" x2="55444" y2="96440"/>
                        <a14:foregroundMark x1="47111" y1="10194" x2="44000" y2="24595"/>
                        <a14:foregroundMark x1="44000" y1="24595" x2="45222" y2="49353"/>
                        <a14:foregroundMark x1="16556" y1="54854" x2="17222" y2="60194"/>
                        <a14:foregroundMark x1="22444" y1="23463" x2="18444" y2="34951"/>
                        <a14:foregroundMark x1="54333" y1="13430" x2="50111" y2="45793"/>
                        <a14:foregroundMark x1="50111" y1="45793" x2="50111" y2="46440"/>
                        <a14:foregroundMark x1="22444" y1="23786" x2="18444" y2="35275"/>
                        <a14:foregroundMark x1="16889" y1="60032" x2="16889" y2="63754"/>
                        <a14:foregroundMark x1="19111" y1="31392" x2="17222" y2="38350"/>
                        <a14:foregroundMark x1="22444" y1="22816" x2="20333" y2="28155"/>
                        <a14:foregroundMark x1="19667" y1="30097" x2="18444" y2="32039"/>
                        <a14:foregroundMark x1="17111" y1="40615" x2="17333" y2="51133"/>
                        <a14:foregroundMark x1="16000" y1="59223" x2="17222" y2="65210"/>
                        <a14:foregroundMark x1="23222" y1="22330" x2="21111" y2="284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28" r="9975"/>
          <a:stretch/>
        </p:blipFill>
        <p:spPr bwMode="auto">
          <a:xfrm>
            <a:off x="1455550" y="262547"/>
            <a:ext cx="1114713" cy="105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3" descr="Super Mario Bros. nuevo super mario bros mario kart wii, mario bros, Super  Mario Bros, fondo de pantalla de la computadora png | PNGEgg">
            <a:extLst>
              <a:ext uri="{FF2B5EF4-FFF2-40B4-BE49-F238E27FC236}">
                <a16:creationId xmlns:a16="http://schemas.microsoft.com/office/drawing/2014/main" id="{93D1A7E9-B968-4278-8093-05E7C2604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3722" b="96440" l="10000" r="90000">
                        <a14:foregroundMark x1="36111" y1="8252" x2="55444" y2="3722"/>
                        <a14:foregroundMark x1="55444" y1="3722" x2="64111" y2="7282"/>
                        <a14:foregroundMark x1="40222" y1="8252" x2="38111" y2="21197"/>
                        <a14:foregroundMark x1="38111" y1="21197" x2="39556" y2="36408"/>
                        <a14:foregroundMark x1="39556" y1="36408" x2="45333" y2="45469"/>
                        <a14:foregroundMark x1="45333" y1="45469" x2="62111" y2="39806"/>
                        <a14:foregroundMark x1="62111" y1="39806" x2="66778" y2="27346"/>
                        <a14:foregroundMark x1="66778" y1="27346" x2="63667" y2="16019"/>
                        <a14:foregroundMark x1="63667" y1="16019" x2="49111" y2="11165"/>
                        <a14:foregroundMark x1="49111" y1="11165" x2="48889" y2="11165"/>
                        <a14:foregroundMark x1="20000" y1="29612" x2="20000" y2="29612"/>
                        <a14:foregroundMark x1="22778" y1="24434" x2="22778" y2="24434"/>
                        <a14:foregroundMark x1="22778" y1="24434" x2="20000" y2="31715"/>
                        <a14:foregroundMark x1="20000" y1="31715" x2="18111" y2="61327"/>
                        <a14:foregroundMark x1="77778" y1="25243" x2="82667" y2="58091"/>
                        <a14:foregroundMark x1="33667" y1="91748" x2="33667" y2="91748"/>
                        <a14:foregroundMark x1="33667" y1="91748" x2="55444" y2="96440"/>
                        <a14:foregroundMark x1="47111" y1="10194" x2="44000" y2="24595"/>
                        <a14:foregroundMark x1="44000" y1="24595" x2="45222" y2="49353"/>
                        <a14:foregroundMark x1="16556" y1="54854" x2="17222" y2="60194"/>
                        <a14:foregroundMark x1="22444" y1="23463" x2="18444" y2="34951"/>
                        <a14:foregroundMark x1="54333" y1="13430" x2="50111" y2="45793"/>
                        <a14:foregroundMark x1="50111" y1="45793" x2="50111" y2="46440"/>
                        <a14:foregroundMark x1="22444" y1="23786" x2="18444" y2="35275"/>
                        <a14:foregroundMark x1="16889" y1="60032" x2="16889" y2="63754"/>
                        <a14:foregroundMark x1="19111" y1="31392" x2="17222" y2="38350"/>
                        <a14:foregroundMark x1="22444" y1="22816" x2="20333" y2="28155"/>
                        <a14:foregroundMark x1="19667" y1="30097" x2="18444" y2="32039"/>
                        <a14:foregroundMark x1="17111" y1="40615" x2="17333" y2="51133"/>
                        <a14:foregroundMark x1="16000" y1="59223" x2="17222" y2="65210"/>
                        <a14:foregroundMark x1="23222" y1="22330" x2="21111" y2="284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28" r="9975"/>
          <a:stretch/>
        </p:blipFill>
        <p:spPr bwMode="auto">
          <a:xfrm>
            <a:off x="2745192" y="262547"/>
            <a:ext cx="1114713" cy="105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" descr="Super mario tortuga con picos ilustración, nuevo super mario bros. wii  luigi, mario bros, Super Mario Bros, Nintendo, fondo de pantalla de la  computadora png | PNGWing">
            <a:extLst>
              <a:ext uri="{FF2B5EF4-FFF2-40B4-BE49-F238E27FC236}">
                <a16:creationId xmlns:a16="http://schemas.microsoft.com/office/drawing/2014/main" id="{3DB963A3-219B-4F02-9A2F-D442ED443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397" b="94693" l="1389" r="95278">
                        <a14:foregroundMark x1="1389" y1="29609" x2="10000" y2="34637"/>
                        <a14:foregroundMark x1="50278" y1="5866" x2="49444" y2="17039"/>
                        <a14:foregroundMark x1="32500" y1="21788" x2="35556" y2="30726"/>
                        <a14:foregroundMark x1="95000" y1="28771" x2="81944" y2="37989"/>
                        <a14:foregroundMark x1="49444" y1="1397" x2="49444" y2="6704"/>
                        <a14:foregroundMark x1="40833" y1="75419" x2="47500" y2="89665"/>
                        <a14:foregroundMark x1="47500" y1="89665" x2="62222" y2="94413"/>
                        <a14:foregroundMark x1="62222" y1="94413" x2="62500" y2="94693"/>
                        <a14:foregroundMark x1="65278" y1="67318" x2="59167" y2="71508"/>
                        <a14:foregroundMark x1="93889" y1="56425" x2="91944" y2="65363"/>
                        <a14:foregroundMark x1="93889" y1="55028" x2="95278" y2="59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912" y="105365"/>
            <a:ext cx="1393050" cy="138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ame Over" descr="Game Over Button: Amazon.es: Appstore para Android">
            <a:extLst>
              <a:ext uri="{FF2B5EF4-FFF2-40B4-BE49-F238E27FC236}">
                <a16:creationId xmlns:a16="http://schemas.microsoft.com/office/drawing/2014/main" id="{B8746C97-F694-4A80-800C-AD8510C3D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51" y="3753752"/>
            <a:ext cx="2840842" cy="284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Win" descr="Dibujo de Captain Toad (By Mooni) | 🍄Super Mario🍄Amino🍄 Amino">
            <a:hlinkClick r:id="rId26" action="ppaction://hlinksldjump"/>
            <a:extLst>
              <a:ext uri="{FF2B5EF4-FFF2-40B4-BE49-F238E27FC236}">
                <a16:creationId xmlns:a16="http://schemas.microsoft.com/office/drawing/2014/main" id="{77199C89-789E-443E-A5EF-7A2AE5D19C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126" y="2966055"/>
            <a:ext cx="6001492" cy="317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Moneda">
            <a:extLst>
              <a:ext uri="{FF2B5EF4-FFF2-40B4-BE49-F238E27FC236}">
                <a16:creationId xmlns:a16="http://schemas.microsoft.com/office/drawing/2014/main" id="{A5ECF3B2-C3EC-4323-B346-E8735EDEAD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928" y="580111"/>
            <a:ext cx="510304" cy="5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Finalizar">
            <a:hlinkClick r:id="rId26" action="ppaction://hlinksldjump"/>
            <a:extLst>
              <a:ext uri="{FF2B5EF4-FFF2-40B4-BE49-F238E27FC236}">
                <a16:creationId xmlns:a16="http://schemas.microsoft.com/office/drawing/2014/main" id="{F0B4BFBE-57E7-484C-BAAD-34FE44F885E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20" y="565925"/>
            <a:ext cx="510304" cy="5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1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. Theme Song_HIGH~2.wav"/>
          </p:stSnd>
        </p:sndAc>
      </p:transition>
    </mc:Choice>
    <mc:Fallback xmlns="">
      <p:transition spd="slow" advClick="0">
        <p:sndAc>
          <p:stSnd>
            <p:snd r:embed="rId29" name="Super Mario Bros. Theme Song_HIGH~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889E-18 -2.96296E-6 L 0.73919 -0.004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53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11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" fill="hold">
                      <p:stCondLst>
                        <p:cond delay="0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1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" fill="hold">
                      <p:stCondLst>
                        <p:cond delay="0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per Mario Bros. Music - Miss ~ Game Over_H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7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per Mario Bros. Music - Miss ~ Game Over_H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Gracias Por Los 100 Seguidores, Los Quiero! | 🍄Super Mario🍄Amino🍄 Amino">
            <a:extLst>
              <a:ext uri="{FF2B5EF4-FFF2-40B4-BE49-F238E27FC236}">
                <a16:creationId xmlns:a16="http://schemas.microsoft.com/office/drawing/2014/main" id="{ABB6FA63-EFB0-4CDF-B4A1-0E55F8B2C1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939" y="3508563"/>
            <a:ext cx="30480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4254763" y="1545438"/>
            <a:ext cx="64434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X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L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endParaRPr lang="es-E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D242C8DF-B405-4625-916A-838ACB0C7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729" y="2984542"/>
            <a:ext cx="1048042" cy="104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6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 - CLÁSSICO!_HD~3.wav"/>
          </p:stSnd>
        </p:sndAc>
      </p:transition>
    </mc:Choice>
    <mc:Fallback xmlns="">
      <p:transition spd="slow" advClick="0">
        <p:sndAc>
          <p:stSnd>
            <p:snd r:embed="rId7" name="Super Mario Bros - CLÁSSICO!_HD~3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gunta">
            <a:extLst>
              <a:ext uri="{FF2B5EF4-FFF2-40B4-BE49-F238E27FC236}">
                <a16:creationId xmlns:a16="http://schemas.microsoft.com/office/drawing/2014/main" id="{DEA92CC0-4B55-41F5-81F4-5FE7EF5DAF3C}"/>
              </a:ext>
            </a:extLst>
          </p:cNvPr>
          <p:cNvSpPr/>
          <p:nvPr/>
        </p:nvSpPr>
        <p:spPr>
          <a:xfrm>
            <a:off x="4743355" y="505488"/>
            <a:ext cx="2571116" cy="1021556"/>
          </a:xfrm>
          <a:prstGeom prst="roundRect">
            <a:avLst/>
          </a:prstGeom>
          <a:solidFill>
            <a:srgbClr val="00B050">
              <a:alpha val="6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</a:t>
            </a:r>
            <a:r>
              <a:rPr lang="es-E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Pregunta</a:t>
            </a:r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5" name="4">
            <a:hlinkClick r:id="rId4" action="ppaction://hlinksldjump"/>
            <a:extLst>
              <a:ext uri="{FF2B5EF4-FFF2-40B4-BE49-F238E27FC236}">
                <a16:creationId xmlns:a16="http://schemas.microsoft.com/office/drawing/2014/main" id="{285ACF2C-C84C-49F5-A0F6-7474F3E28955}"/>
              </a:ext>
            </a:extLst>
          </p:cNvPr>
          <p:cNvSpPr/>
          <p:nvPr/>
        </p:nvSpPr>
        <p:spPr>
          <a:xfrm>
            <a:off x="4160960" y="5429182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Correcto</a:t>
            </a:r>
          </a:p>
        </p:txBody>
      </p:sp>
      <p:sp>
        <p:nvSpPr>
          <p:cNvPr id="4" name="3">
            <a:hlinkClick r:id="rId5" action="ppaction://hlinksldjump"/>
            <a:extLst>
              <a:ext uri="{FF2B5EF4-FFF2-40B4-BE49-F238E27FC236}">
                <a16:creationId xmlns:a16="http://schemas.microsoft.com/office/drawing/2014/main" id="{D7150D60-66DD-4889-A8C3-77CE29BC5CE3}"/>
              </a:ext>
            </a:extLst>
          </p:cNvPr>
          <p:cNvSpPr/>
          <p:nvPr/>
        </p:nvSpPr>
        <p:spPr>
          <a:xfrm>
            <a:off x="6255433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sp>
        <p:nvSpPr>
          <p:cNvPr id="3" name="2">
            <a:hlinkClick r:id="rId5" action="ppaction://hlinksldjump"/>
            <a:extLst>
              <a:ext uri="{FF2B5EF4-FFF2-40B4-BE49-F238E27FC236}">
                <a16:creationId xmlns:a16="http://schemas.microsoft.com/office/drawing/2014/main" id="{400FB217-8257-4201-ACC6-6912589549E3}"/>
              </a:ext>
            </a:extLst>
          </p:cNvPr>
          <p:cNvSpPr/>
          <p:nvPr/>
        </p:nvSpPr>
        <p:spPr>
          <a:xfrm>
            <a:off x="2066490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sp>
        <p:nvSpPr>
          <p:cNvPr id="6" name="1">
            <a:hlinkClick r:id="rId5" action="ppaction://hlinksldjump"/>
            <a:extLst>
              <a:ext uri="{FF2B5EF4-FFF2-40B4-BE49-F238E27FC236}">
                <a16:creationId xmlns:a16="http://schemas.microsoft.com/office/drawing/2014/main" id="{AF20324A-4E5B-4814-B149-F14D49EF232A}"/>
              </a:ext>
            </a:extLst>
          </p:cNvPr>
          <p:cNvSpPr/>
          <p:nvPr/>
        </p:nvSpPr>
        <p:spPr>
          <a:xfrm>
            <a:off x="4160960" y="2505670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pic>
        <p:nvPicPr>
          <p:cNvPr id="8" name="Picture 4" descr="Nintendo Joy Sticker By Gaming GIF for iOS &amp; Android | GIPHY">
            <a:extLst>
              <a:ext uri="{FF2B5EF4-FFF2-40B4-BE49-F238E27FC236}">
                <a16:creationId xmlns:a16="http://schemas.microsoft.com/office/drawing/2014/main" id="{0EDE5444-0C3A-4DBF-8DF1-0BA370AFC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98" y="2847256"/>
            <a:ext cx="2200702" cy="22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Super mario adelanto 4: super mario bros. 3 super mario world,  skateboarding, texto, Super Mario Bros, rectángulo png | PNGWing">
            <a:hlinkClick r:id="rId7" action="ppaction://hlinksldjump"/>
            <a:extLst>
              <a:ext uri="{FF2B5EF4-FFF2-40B4-BE49-F238E27FC236}">
                <a16:creationId xmlns:a16="http://schemas.microsoft.com/office/drawing/2014/main" id="{F775F6AC-D7FB-45B3-B06D-B60EBCC9B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8" b="99544" l="870" r="99022">
                        <a14:foregroundMark x1="3043" y1="38997" x2="11087" y2="43672"/>
                        <a14:foregroundMark x1="50217" y1="2166" x2="49783" y2="13113"/>
                        <a14:foregroundMark x1="95652" y1="40821" x2="85326" y2="41391"/>
                        <a14:foregroundMark x1="99022" y1="38883" x2="96087" y2="38997"/>
                        <a14:foregroundMark x1="50217" y1="1596" x2="50217" y2="2737"/>
                        <a14:foregroundMark x1="22935" y1="90080" x2="20652" y2="96807"/>
                        <a14:foregroundMark x1="20652" y1="96807" x2="28043" y2="90650"/>
                        <a14:foregroundMark x1="80435" y1="98974" x2="73913" y2="92132"/>
                        <a14:foregroundMark x1="20109" y1="98518" x2="22935" y2="97834"/>
                        <a14:foregroundMark x1="19565" y1="99544" x2="21087" y2="99088"/>
                        <a14:foregroundMark x1="50000" y1="912" x2="50326" y2="3307"/>
                        <a14:foregroundMark x1="870" y1="38084" x2="870" y2="38084"/>
                        <a14:foregroundMark x1="870" y1="38084" x2="2609" y2="38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54" y="4870937"/>
            <a:ext cx="1659612" cy="158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6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. Theme Song_HIGH~2.wav"/>
          </p:stSnd>
        </p:sndAc>
      </p:transition>
    </mc:Choice>
    <mc:Fallback xmlns="">
      <p:transition spd="slow" advClick="0">
        <p:sndAc>
          <p:stSnd>
            <p:snd r:embed="rId10" name="Super Mario Bros. Theme Song_HIGH~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1899139" y="1057335"/>
            <a:ext cx="90595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I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 D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 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u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V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O</a:t>
            </a:r>
            <a:endParaRPr lang="es-E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2" name="Picture 10" descr="Super Mario 64 | Wiki | • Nintendo • Amino">
            <a:extLst>
              <a:ext uri="{FF2B5EF4-FFF2-40B4-BE49-F238E27FC236}">
                <a16:creationId xmlns:a16="http://schemas.microsoft.com/office/drawing/2014/main" id="{7116A8F5-3BD2-4F12-820D-9A7E15E4B7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996" y="3799085"/>
            <a:ext cx="2361616" cy="236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B39401E9-DBFE-4361-9612-0AD5BC1CF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075" y="2904979"/>
            <a:ext cx="1048042" cy="104804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F692AA-EEFF-4B1B-BCF4-2ED81B1B74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44" y="2116691"/>
            <a:ext cx="510304" cy="5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59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Mario Lose a Life Sound Effect [Free Ringtone Download]_HD.wav"/>
          </p:stSnd>
        </p:sndAc>
      </p:transition>
    </mc:Choice>
    <mc:Fallback xmlns="">
      <p:transition spd="slow" advClick="0">
        <p:sndAc>
          <p:stSnd>
            <p:snd r:embed="rId8" name="Mario Lose a Life Sound Effect [Free Ringtone Download]_HD.wav"/>
          </p:stSnd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 p14:presetBounceEnd="80000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 p14:bounceEnd="80000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Gracias Por Los 100 Seguidores, Los Quiero! | 🍄Super Mario🍄Amino🍄 Amino">
            <a:extLst>
              <a:ext uri="{FF2B5EF4-FFF2-40B4-BE49-F238E27FC236}">
                <a16:creationId xmlns:a16="http://schemas.microsoft.com/office/drawing/2014/main" id="{ABB6FA63-EFB0-4CDF-B4A1-0E55F8B2C1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939" y="3508563"/>
            <a:ext cx="30480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4254763" y="1545438"/>
            <a:ext cx="64434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X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L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endParaRPr lang="es-E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D242C8DF-B405-4625-916A-838ACB0C7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233" y="3020425"/>
            <a:ext cx="1048042" cy="104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2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 - CLÁSSICO!_HD~3.wav"/>
          </p:stSnd>
        </p:sndAc>
      </p:transition>
    </mc:Choice>
    <mc:Fallback xmlns="">
      <p:transition spd="slow" advClick="0">
        <p:sndAc>
          <p:stSnd>
            <p:snd r:embed="rId7" name="Super Mario Bros - CLÁSSICO!_HD~3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gunta">
            <a:extLst>
              <a:ext uri="{FF2B5EF4-FFF2-40B4-BE49-F238E27FC236}">
                <a16:creationId xmlns:a16="http://schemas.microsoft.com/office/drawing/2014/main" id="{DEA92CC0-4B55-41F5-81F4-5FE7EF5DAF3C}"/>
              </a:ext>
            </a:extLst>
          </p:cNvPr>
          <p:cNvSpPr/>
          <p:nvPr/>
        </p:nvSpPr>
        <p:spPr>
          <a:xfrm>
            <a:off x="4743367" y="505488"/>
            <a:ext cx="2571116" cy="1021556"/>
          </a:xfrm>
          <a:prstGeom prst="roundRect">
            <a:avLst/>
          </a:prstGeom>
          <a:solidFill>
            <a:srgbClr val="00B050">
              <a:alpha val="6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</a:t>
            </a:r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Pregunta?</a:t>
            </a:r>
          </a:p>
        </p:txBody>
      </p:sp>
      <p:sp>
        <p:nvSpPr>
          <p:cNvPr id="5" name="4">
            <a:hlinkClick r:id="rId4" action="ppaction://hlinksldjump"/>
            <a:extLst>
              <a:ext uri="{FF2B5EF4-FFF2-40B4-BE49-F238E27FC236}">
                <a16:creationId xmlns:a16="http://schemas.microsoft.com/office/drawing/2014/main" id="{285ACF2C-C84C-49F5-A0F6-7474F3E28955}"/>
              </a:ext>
            </a:extLst>
          </p:cNvPr>
          <p:cNvSpPr/>
          <p:nvPr/>
        </p:nvSpPr>
        <p:spPr>
          <a:xfrm>
            <a:off x="4160960" y="5429182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Correcto</a:t>
            </a:r>
          </a:p>
        </p:txBody>
      </p:sp>
      <p:sp>
        <p:nvSpPr>
          <p:cNvPr id="4" name="3">
            <a:hlinkClick r:id="rId5" action="ppaction://hlinksldjump"/>
            <a:extLst>
              <a:ext uri="{FF2B5EF4-FFF2-40B4-BE49-F238E27FC236}">
                <a16:creationId xmlns:a16="http://schemas.microsoft.com/office/drawing/2014/main" id="{D7150D60-66DD-4889-A8C3-77CE29BC5CE3}"/>
              </a:ext>
            </a:extLst>
          </p:cNvPr>
          <p:cNvSpPr/>
          <p:nvPr/>
        </p:nvSpPr>
        <p:spPr>
          <a:xfrm>
            <a:off x="6255433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sp>
        <p:nvSpPr>
          <p:cNvPr id="3" name="2">
            <a:hlinkClick r:id="rId5" action="ppaction://hlinksldjump"/>
            <a:extLst>
              <a:ext uri="{FF2B5EF4-FFF2-40B4-BE49-F238E27FC236}">
                <a16:creationId xmlns:a16="http://schemas.microsoft.com/office/drawing/2014/main" id="{400FB217-8257-4201-ACC6-6912589549E3}"/>
              </a:ext>
            </a:extLst>
          </p:cNvPr>
          <p:cNvSpPr/>
          <p:nvPr/>
        </p:nvSpPr>
        <p:spPr>
          <a:xfrm>
            <a:off x="2066490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sp>
        <p:nvSpPr>
          <p:cNvPr id="6" name="1">
            <a:hlinkClick r:id="rId5" action="ppaction://hlinksldjump"/>
            <a:extLst>
              <a:ext uri="{FF2B5EF4-FFF2-40B4-BE49-F238E27FC236}">
                <a16:creationId xmlns:a16="http://schemas.microsoft.com/office/drawing/2014/main" id="{AF20324A-4E5B-4814-B149-F14D49EF232A}"/>
              </a:ext>
            </a:extLst>
          </p:cNvPr>
          <p:cNvSpPr/>
          <p:nvPr/>
        </p:nvSpPr>
        <p:spPr>
          <a:xfrm>
            <a:off x="4160960" y="2505670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pic>
        <p:nvPicPr>
          <p:cNvPr id="8" name="Picture 4" descr="Nintendo Joy Sticker By Gaming GIF for iOS &amp; Android | GIPHY">
            <a:extLst>
              <a:ext uri="{FF2B5EF4-FFF2-40B4-BE49-F238E27FC236}">
                <a16:creationId xmlns:a16="http://schemas.microsoft.com/office/drawing/2014/main" id="{0EDE5444-0C3A-4DBF-8DF1-0BA370AFC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98" y="2847256"/>
            <a:ext cx="2200702" cy="22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Super mario adelanto 4: super mario bros. 3 super mario world,  skateboarding, texto, Super Mario Bros, rectángulo png | PNGWing">
            <a:hlinkClick r:id="rId7" action="ppaction://hlinksldjump"/>
            <a:extLst>
              <a:ext uri="{FF2B5EF4-FFF2-40B4-BE49-F238E27FC236}">
                <a16:creationId xmlns:a16="http://schemas.microsoft.com/office/drawing/2014/main" id="{F775F6AC-D7FB-45B3-B06D-B60EBCC9B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8" b="99544" l="870" r="99022">
                        <a14:foregroundMark x1="3043" y1="38997" x2="11087" y2="43672"/>
                        <a14:foregroundMark x1="50217" y1="2166" x2="49783" y2="13113"/>
                        <a14:foregroundMark x1="95652" y1="40821" x2="85326" y2="41391"/>
                        <a14:foregroundMark x1="99022" y1="38883" x2="96087" y2="38997"/>
                        <a14:foregroundMark x1="50217" y1="1596" x2="50217" y2="2737"/>
                        <a14:foregroundMark x1="22935" y1="90080" x2="20652" y2="96807"/>
                        <a14:foregroundMark x1="20652" y1="96807" x2="28043" y2="90650"/>
                        <a14:foregroundMark x1="80435" y1="98974" x2="73913" y2="92132"/>
                        <a14:foregroundMark x1="20109" y1="98518" x2="22935" y2="97834"/>
                        <a14:foregroundMark x1="19565" y1="99544" x2="21087" y2="99088"/>
                        <a14:foregroundMark x1="50000" y1="912" x2="50326" y2="3307"/>
                        <a14:foregroundMark x1="870" y1="38084" x2="870" y2="38084"/>
                        <a14:foregroundMark x1="870" y1="38084" x2="2609" y2="38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54" y="4870937"/>
            <a:ext cx="1659612" cy="158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8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. Theme Song_HIGH~2.wav"/>
          </p:stSnd>
        </p:sndAc>
      </p:transition>
    </mc:Choice>
    <mc:Fallback xmlns="">
      <p:transition spd="slow" advClick="0">
        <p:sndAc>
          <p:stSnd>
            <p:snd r:embed="rId10" name="Super Mario Bros. Theme Song_HIGH~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1899139" y="1057335"/>
            <a:ext cx="90595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I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 D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 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u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V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O</a:t>
            </a:r>
            <a:endParaRPr lang="es-E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2" name="Picture 10" descr="Super Mario 64 | Wiki | • Nintendo • Amino">
            <a:extLst>
              <a:ext uri="{FF2B5EF4-FFF2-40B4-BE49-F238E27FC236}">
                <a16:creationId xmlns:a16="http://schemas.microsoft.com/office/drawing/2014/main" id="{7116A8F5-3BD2-4F12-820D-9A7E15E4B7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996" y="3799085"/>
            <a:ext cx="2361616" cy="236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B39401E9-DBFE-4361-9612-0AD5BC1CF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075" y="2904979"/>
            <a:ext cx="1048042" cy="104804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F692AA-EEFF-4B1B-BCF4-2ED81B1B74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44" y="2116691"/>
            <a:ext cx="510304" cy="5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73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Mario Lose a Life Sound Effect [Free Ringtone Download]_HD.wav"/>
          </p:stSnd>
        </p:sndAc>
      </p:transition>
    </mc:Choice>
    <mc:Fallback xmlns="">
      <p:transition spd="slow" advClick="0">
        <p:sndAc>
          <p:stSnd>
            <p:snd r:embed="rId8" name="Mario Lose a Life Sound Effect [Free Ringtone Download]_HD.wav"/>
          </p:stSnd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 p14:presetBounceEnd="80000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 p14:bounceEnd="80000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Gracias Por Los 100 Seguidores, Los Quiero! | 🍄Super Mario🍄Amino🍄 Amino">
            <a:extLst>
              <a:ext uri="{FF2B5EF4-FFF2-40B4-BE49-F238E27FC236}">
                <a16:creationId xmlns:a16="http://schemas.microsoft.com/office/drawing/2014/main" id="{ABB6FA63-EFB0-4CDF-B4A1-0E55F8B2C1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939" y="3508563"/>
            <a:ext cx="30480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4254763" y="1545438"/>
            <a:ext cx="64434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X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L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endParaRPr lang="es-E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D242C8DF-B405-4625-916A-838ACB0C7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233" y="3020425"/>
            <a:ext cx="1048042" cy="104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5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 - CLÁSSICO!_HD~3.wav"/>
          </p:stSnd>
        </p:sndAc>
      </p:transition>
    </mc:Choice>
    <mc:Fallback xmlns="">
      <p:transition spd="slow" advClick="0">
        <p:sndAc>
          <p:stSnd>
            <p:snd r:embed="rId7" name="Super Mario Bros - CLÁSSICO!_HD~3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gunta">
            <a:extLst>
              <a:ext uri="{FF2B5EF4-FFF2-40B4-BE49-F238E27FC236}">
                <a16:creationId xmlns:a16="http://schemas.microsoft.com/office/drawing/2014/main" id="{DEA92CC0-4B55-41F5-81F4-5FE7EF5DAF3C}"/>
              </a:ext>
            </a:extLst>
          </p:cNvPr>
          <p:cNvSpPr/>
          <p:nvPr/>
        </p:nvSpPr>
        <p:spPr>
          <a:xfrm>
            <a:off x="4743379" y="505488"/>
            <a:ext cx="2571116" cy="1021556"/>
          </a:xfrm>
          <a:prstGeom prst="roundRect">
            <a:avLst/>
          </a:prstGeom>
          <a:solidFill>
            <a:srgbClr val="00B050">
              <a:alpha val="6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</a:t>
            </a:r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Pregunta?</a:t>
            </a:r>
          </a:p>
        </p:txBody>
      </p:sp>
      <p:sp>
        <p:nvSpPr>
          <p:cNvPr id="5" name="4">
            <a:hlinkClick r:id="rId4" action="ppaction://hlinksldjump"/>
            <a:extLst>
              <a:ext uri="{FF2B5EF4-FFF2-40B4-BE49-F238E27FC236}">
                <a16:creationId xmlns:a16="http://schemas.microsoft.com/office/drawing/2014/main" id="{285ACF2C-C84C-49F5-A0F6-7474F3E28955}"/>
              </a:ext>
            </a:extLst>
          </p:cNvPr>
          <p:cNvSpPr/>
          <p:nvPr/>
        </p:nvSpPr>
        <p:spPr>
          <a:xfrm>
            <a:off x="4160960" y="5429182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Correcto</a:t>
            </a:r>
          </a:p>
        </p:txBody>
      </p:sp>
      <p:sp>
        <p:nvSpPr>
          <p:cNvPr id="4" name="3">
            <a:hlinkClick r:id="rId5" action="ppaction://hlinksldjump"/>
            <a:extLst>
              <a:ext uri="{FF2B5EF4-FFF2-40B4-BE49-F238E27FC236}">
                <a16:creationId xmlns:a16="http://schemas.microsoft.com/office/drawing/2014/main" id="{D7150D60-66DD-4889-A8C3-77CE29BC5CE3}"/>
              </a:ext>
            </a:extLst>
          </p:cNvPr>
          <p:cNvSpPr/>
          <p:nvPr/>
        </p:nvSpPr>
        <p:spPr>
          <a:xfrm>
            <a:off x="6255433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sp>
        <p:nvSpPr>
          <p:cNvPr id="3" name="2">
            <a:hlinkClick r:id="rId5" action="ppaction://hlinksldjump"/>
            <a:extLst>
              <a:ext uri="{FF2B5EF4-FFF2-40B4-BE49-F238E27FC236}">
                <a16:creationId xmlns:a16="http://schemas.microsoft.com/office/drawing/2014/main" id="{400FB217-8257-4201-ACC6-6912589549E3}"/>
              </a:ext>
            </a:extLst>
          </p:cNvPr>
          <p:cNvSpPr/>
          <p:nvPr/>
        </p:nvSpPr>
        <p:spPr>
          <a:xfrm>
            <a:off x="2066490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sp>
        <p:nvSpPr>
          <p:cNvPr id="6" name="1">
            <a:hlinkClick r:id="rId5" action="ppaction://hlinksldjump"/>
            <a:extLst>
              <a:ext uri="{FF2B5EF4-FFF2-40B4-BE49-F238E27FC236}">
                <a16:creationId xmlns:a16="http://schemas.microsoft.com/office/drawing/2014/main" id="{AF20324A-4E5B-4814-B149-F14D49EF232A}"/>
              </a:ext>
            </a:extLst>
          </p:cNvPr>
          <p:cNvSpPr/>
          <p:nvPr/>
        </p:nvSpPr>
        <p:spPr>
          <a:xfrm>
            <a:off x="4160960" y="2505670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pic>
        <p:nvPicPr>
          <p:cNvPr id="8" name="Picture 4" descr="Nintendo Joy Sticker By Gaming GIF for iOS &amp; Android | GIPHY">
            <a:extLst>
              <a:ext uri="{FF2B5EF4-FFF2-40B4-BE49-F238E27FC236}">
                <a16:creationId xmlns:a16="http://schemas.microsoft.com/office/drawing/2014/main" id="{0EDE5444-0C3A-4DBF-8DF1-0BA370AFC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98" y="2847256"/>
            <a:ext cx="2200702" cy="22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Super mario adelanto 4: super mario bros. 3 super mario world,  skateboarding, texto, Super Mario Bros, rectángulo png | PNGWing">
            <a:hlinkClick r:id="rId7" action="ppaction://hlinksldjump"/>
            <a:extLst>
              <a:ext uri="{FF2B5EF4-FFF2-40B4-BE49-F238E27FC236}">
                <a16:creationId xmlns:a16="http://schemas.microsoft.com/office/drawing/2014/main" id="{F775F6AC-D7FB-45B3-B06D-B60EBCC9B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8" b="99544" l="870" r="99022">
                        <a14:foregroundMark x1="3043" y1="38997" x2="11087" y2="43672"/>
                        <a14:foregroundMark x1="50217" y1="2166" x2="49783" y2="13113"/>
                        <a14:foregroundMark x1="95652" y1="40821" x2="85326" y2="41391"/>
                        <a14:foregroundMark x1="99022" y1="38883" x2="96087" y2="38997"/>
                        <a14:foregroundMark x1="50217" y1="1596" x2="50217" y2="2737"/>
                        <a14:foregroundMark x1="22935" y1="90080" x2="20652" y2="96807"/>
                        <a14:foregroundMark x1="20652" y1="96807" x2="28043" y2="90650"/>
                        <a14:foregroundMark x1="80435" y1="98974" x2="73913" y2="92132"/>
                        <a14:foregroundMark x1="20109" y1="98518" x2="22935" y2="97834"/>
                        <a14:foregroundMark x1="19565" y1="99544" x2="21087" y2="99088"/>
                        <a14:foregroundMark x1="50000" y1="912" x2="50326" y2="3307"/>
                        <a14:foregroundMark x1="870" y1="38084" x2="870" y2="38084"/>
                        <a14:foregroundMark x1="870" y1="38084" x2="2609" y2="38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54" y="4870937"/>
            <a:ext cx="1659612" cy="158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76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. Theme Song_HIGH~2.wav"/>
          </p:stSnd>
        </p:sndAc>
      </p:transition>
    </mc:Choice>
    <mc:Fallback xmlns="">
      <p:transition spd="slow" advClick="0">
        <p:sndAc>
          <p:stSnd>
            <p:snd r:embed="rId10" name="Super Mario Bros. Theme Song_HIGH~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1899139" y="1057335"/>
            <a:ext cx="90595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I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 D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 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u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V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O</a:t>
            </a:r>
            <a:endParaRPr lang="es-E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2" name="Picture 10" descr="Super Mario 64 | Wiki | • Nintendo • Amino">
            <a:extLst>
              <a:ext uri="{FF2B5EF4-FFF2-40B4-BE49-F238E27FC236}">
                <a16:creationId xmlns:a16="http://schemas.microsoft.com/office/drawing/2014/main" id="{7116A8F5-3BD2-4F12-820D-9A7E15E4B7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996" y="3799085"/>
            <a:ext cx="2361616" cy="236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B39401E9-DBFE-4361-9612-0AD5BC1CF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075" y="2904979"/>
            <a:ext cx="1048042" cy="104804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F692AA-EEFF-4B1B-BCF4-2ED81B1B74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44" y="2116691"/>
            <a:ext cx="510304" cy="5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Mario Lose a Life Sound Effect [Free Ringtone Download]_HD.wav"/>
          </p:stSnd>
        </p:sndAc>
      </p:transition>
    </mc:Choice>
    <mc:Fallback xmlns="">
      <p:transition spd="slow" advClick="0">
        <p:sndAc>
          <p:stSnd>
            <p:snd r:embed="rId8" name="Mario Lose a Life Sound Effect [Free Ringtone Download]_HD.wav"/>
          </p:stSnd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 p14:presetBounceEnd="80000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 p14:bounceEnd="80000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Gracias Por Los 100 Seguidores, Los Quiero! | 🍄Super Mario🍄Amino🍄 Amino">
            <a:extLst>
              <a:ext uri="{FF2B5EF4-FFF2-40B4-BE49-F238E27FC236}">
                <a16:creationId xmlns:a16="http://schemas.microsoft.com/office/drawing/2014/main" id="{ABB6FA63-EFB0-4CDF-B4A1-0E55F8B2C1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939" y="3508563"/>
            <a:ext cx="30480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4254763" y="1545438"/>
            <a:ext cx="64434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X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L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endParaRPr lang="es-E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D242C8DF-B405-4625-916A-838ACB0C7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233" y="3020425"/>
            <a:ext cx="1048042" cy="104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9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 - CLÁSSICO!_HD~3.wav"/>
          </p:stSnd>
        </p:sndAc>
      </p:transition>
    </mc:Choice>
    <mc:Fallback xmlns="">
      <p:transition spd="slow" advClick="0">
        <p:sndAc>
          <p:stSnd>
            <p:snd r:embed="rId7" name="Super Mario Bros - CLÁSSICO!_HD~3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gunta">
            <a:extLst>
              <a:ext uri="{FF2B5EF4-FFF2-40B4-BE49-F238E27FC236}">
                <a16:creationId xmlns:a16="http://schemas.microsoft.com/office/drawing/2014/main" id="{DEA92CC0-4B55-41F5-81F4-5FE7EF5DAF3C}"/>
              </a:ext>
            </a:extLst>
          </p:cNvPr>
          <p:cNvSpPr/>
          <p:nvPr/>
        </p:nvSpPr>
        <p:spPr>
          <a:xfrm>
            <a:off x="4690484" y="505488"/>
            <a:ext cx="2676834" cy="783193"/>
          </a:xfrm>
          <a:prstGeom prst="roundRect">
            <a:avLst/>
          </a:prstGeom>
          <a:solidFill>
            <a:srgbClr val="00B050">
              <a:alpha val="6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¿Pregunta?</a:t>
            </a:r>
          </a:p>
        </p:txBody>
      </p:sp>
      <p:sp>
        <p:nvSpPr>
          <p:cNvPr id="5" name="4">
            <a:hlinkClick r:id="rId4" action="ppaction://hlinksldjump"/>
            <a:extLst>
              <a:ext uri="{FF2B5EF4-FFF2-40B4-BE49-F238E27FC236}">
                <a16:creationId xmlns:a16="http://schemas.microsoft.com/office/drawing/2014/main" id="{285ACF2C-C84C-49F5-A0F6-7474F3E28955}"/>
              </a:ext>
            </a:extLst>
          </p:cNvPr>
          <p:cNvSpPr/>
          <p:nvPr/>
        </p:nvSpPr>
        <p:spPr>
          <a:xfrm>
            <a:off x="4160960" y="5429182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sp>
        <p:nvSpPr>
          <p:cNvPr id="4" name="3">
            <a:hlinkClick r:id="rId4" action="ppaction://hlinksldjump"/>
            <a:extLst>
              <a:ext uri="{FF2B5EF4-FFF2-40B4-BE49-F238E27FC236}">
                <a16:creationId xmlns:a16="http://schemas.microsoft.com/office/drawing/2014/main" id="{D7150D60-66DD-4889-A8C3-77CE29BC5CE3}"/>
              </a:ext>
            </a:extLst>
          </p:cNvPr>
          <p:cNvSpPr/>
          <p:nvPr/>
        </p:nvSpPr>
        <p:spPr>
          <a:xfrm>
            <a:off x="6255433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sp>
        <p:nvSpPr>
          <p:cNvPr id="3" name="2">
            <a:hlinkClick r:id="rId5" action="ppaction://hlinksldjump"/>
            <a:extLst>
              <a:ext uri="{FF2B5EF4-FFF2-40B4-BE49-F238E27FC236}">
                <a16:creationId xmlns:a16="http://schemas.microsoft.com/office/drawing/2014/main" id="{400FB217-8257-4201-ACC6-6912589549E3}"/>
              </a:ext>
            </a:extLst>
          </p:cNvPr>
          <p:cNvSpPr/>
          <p:nvPr/>
        </p:nvSpPr>
        <p:spPr>
          <a:xfrm>
            <a:off x="2066490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Correcto</a:t>
            </a:r>
          </a:p>
        </p:txBody>
      </p:sp>
      <p:sp>
        <p:nvSpPr>
          <p:cNvPr id="6" name="1">
            <a:hlinkClick r:id="rId4" action="ppaction://hlinksldjump"/>
            <a:extLst>
              <a:ext uri="{FF2B5EF4-FFF2-40B4-BE49-F238E27FC236}">
                <a16:creationId xmlns:a16="http://schemas.microsoft.com/office/drawing/2014/main" id="{AF20324A-4E5B-4814-B149-F14D49EF232A}"/>
              </a:ext>
            </a:extLst>
          </p:cNvPr>
          <p:cNvSpPr/>
          <p:nvPr/>
        </p:nvSpPr>
        <p:spPr>
          <a:xfrm>
            <a:off x="4160960" y="2505670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pic>
        <p:nvPicPr>
          <p:cNvPr id="8" name="Picture 4" descr="Nintendo Joy Sticker By Gaming GIF for iOS &amp; Android | GIPHY">
            <a:extLst>
              <a:ext uri="{FF2B5EF4-FFF2-40B4-BE49-F238E27FC236}">
                <a16:creationId xmlns:a16="http://schemas.microsoft.com/office/drawing/2014/main" id="{0EDE5444-0C3A-4DBF-8DF1-0BA370AFC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98" y="2847256"/>
            <a:ext cx="2200702" cy="22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Super mario adelanto 4: super mario bros. 3 super mario world,  skateboarding, texto, Super Mario Bros, rectángulo png | PNGWing">
            <a:hlinkClick r:id="rId7" action="ppaction://hlinksldjump"/>
            <a:extLst>
              <a:ext uri="{FF2B5EF4-FFF2-40B4-BE49-F238E27FC236}">
                <a16:creationId xmlns:a16="http://schemas.microsoft.com/office/drawing/2014/main" id="{AB2078AC-7566-4AFD-98B3-E1C047894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8" b="99544" l="870" r="99022">
                        <a14:foregroundMark x1="3043" y1="38997" x2="11087" y2="43672"/>
                        <a14:foregroundMark x1="50217" y1="2166" x2="49783" y2="13113"/>
                        <a14:foregroundMark x1="95652" y1="40821" x2="85326" y2="41391"/>
                        <a14:foregroundMark x1="99022" y1="38883" x2="96087" y2="38997"/>
                        <a14:foregroundMark x1="50217" y1="1596" x2="50217" y2="2737"/>
                        <a14:foregroundMark x1="22935" y1="90080" x2="20652" y2="96807"/>
                        <a14:foregroundMark x1="20652" y1="96807" x2="28043" y2="90650"/>
                        <a14:foregroundMark x1="80435" y1="98974" x2="73913" y2="92132"/>
                        <a14:foregroundMark x1="20109" y1="98518" x2="22935" y2="97834"/>
                        <a14:foregroundMark x1="19565" y1="99544" x2="21087" y2="99088"/>
                        <a14:foregroundMark x1="50000" y1="912" x2="50326" y2="3307"/>
                        <a14:foregroundMark x1="870" y1="38084" x2="870" y2="38084"/>
                        <a14:foregroundMark x1="870" y1="38084" x2="2609" y2="38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54" y="4870937"/>
            <a:ext cx="1659612" cy="158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31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. Theme Song_HIGH~2.wav"/>
          </p:stSnd>
        </p:sndAc>
      </p:transition>
    </mc:Choice>
    <mc:Fallback xmlns="">
      <p:transition spd="slow" advClick="0">
        <p:sndAc>
          <p:stSnd>
            <p:snd r:embed="rId10" name="Super Mario Bros. Theme Song_HIGH~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2" descr="1000 Followers, Wut Shal I Do?! | Mario Amino">
            <a:extLst>
              <a:ext uri="{FF2B5EF4-FFF2-40B4-BE49-F238E27FC236}">
                <a16:creationId xmlns:a16="http://schemas.microsoft.com/office/drawing/2014/main" id="{1FA7BA70-DC9C-4362-A134-9678F77829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4611" y="-450606"/>
            <a:ext cx="7176054" cy="775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Mario OK GIF - Mario OK ThumbsUp - Descubre &amp; Comparte GIFs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45F7E19-9B50-4FA7-9C7C-98C849558B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463" y="3679775"/>
            <a:ext cx="1331220" cy="13014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FDB4C90-DB4B-46A8-AEFE-4000FDA3370B}"/>
              </a:ext>
            </a:extLst>
          </p:cNvPr>
          <p:cNvSpPr txBox="1"/>
          <p:nvPr/>
        </p:nvSpPr>
        <p:spPr>
          <a:xfrm>
            <a:off x="3916019" y="3873196"/>
            <a:ext cx="656645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g</a:t>
            </a:r>
            <a:r>
              <a:rPr lang="es-E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a</a:t>
            </a:r>
            <a:r>
              <a:rPr lang="es-E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a</a:t>
            </a:r>
            <a:r>
              <a:rPr lang="es-E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s</a:t>
            </a:r>
            <a:r>
              <a:rPr lang="es-E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endParaRPr lang="es-E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2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. Music - Level Complete_HIGH.wav"/>
          </p:stSnd>
        </p:sndAc>
      </p:transition>
    </mc:Choice>
    <mc:Fallback xmlns="">
      <p:transition spd="slow" advClick="0">
        <p:sndAc>
          <p:stSnd>
            <p:snd r:embed="rId6" name="Super Mario Bros. Music - Level Complete_HIGH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11022E-16 4.07407E-6 L 1.11022E-16 -0.07223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? 2">
            <a:extLst>
              <a:ext uri="{FF2B5EF4-FFF2-40B4-BE49-F238E27FC236}">
                <a16:creationId xmlns:a16="http://schemas.microsoft.com/office/drawing/2014/main" id="{67AAE699-A949-4167-8AF6-5B8975EE2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10" y="23214"/>
            <a:ext cx="1048042" cy="1048042"/>
          </a:xfrm>
          <a:prstGeom prst="rect">
            <a:avLst/>
          </a:prstGeom>
        </p:spPr>
      </p:pic>
      <p:pic>
        <p:nvPicPr>
          <p:cNvPr id="8" name="? 3">
            <a:extLst>
              <a:ext uri="{FF2B5EF4-FFF2-40B4-BE49-F238E27FC236}">
                <a16:creationId xmlns:a16="http://schemas.microsoft.com/office/drawing/2014/main" id="{3C7D7392-4407-4D3B-8E18-E42D77D8C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566" y="3137095"/>
            <a:ext cx="820618" cy="820618"/>
          </a:xfrm>
          <a:prstGeom prst="rect">
            <a:avLst/>
          </a:prstGeom>
        </p:spPr>
      </p:pic>
      <p:pic>
        <p:nvPicPr>
          <p:cNvPr id="7" name="? 4">
            <a:extLst>
              <a:ext uri="{FF2B5EF4-FFF2-40B4-BE49-F238E27FC236}">
                <a16:creationId xmlns:a16="http://schemas.microsoft.com/office/drawing/2014/main" id="{C6EA2E20-533B-4944-A67C-BF189C589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741" y="3137095"/>
            <a:ext cx="820618" cy="820618"/>
          </a:xfrm>
          <a:prstGeom prst="rect">
            <a:avLst/>
          </a:prstGeom>
        </p:spPr>
      </p:pic>
      <p:pic>
        <p:nvPicPr>
          <p:cNvPr id="5" name="? 1">
            <a:extLst>
              <a:ext uri="{FF2B5EF4-FFF2-40B4-BE49-F238E27FC236}">
                <a16:creationId xmlns:a16="http://schemas.microsoft.com/office/drawing/2014/main" id="{8B1C0601-FA32-4635-94F6-E32EBB7FB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11" y="3023383"/>
            <a:ext cx="1048042" cy="104804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FE019E7-005E-40F1-A2A3-928CF02AB725}"/>
              </a:ext>
            </a:extLst>
          </p:cNvPr>
          <p:cNvSpPr txBox="1"/>
          <p:nvPr/>
        </p:nvSpPr>
        <p:spPr>
          <a:xfrm>
            <a:off x="1899139" y="1057335"/>
            <a:ext cx="90595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G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R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A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I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A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S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 P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O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R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 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J</a:t>
            </a:r>
            <a:r>
              <a: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u</a:t>
            </a:r>
            <a:r>
              <a: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G</a:t>
            </a:r>
            <a:r>
              <a: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A</a:t>
            </a:r>
            <a:r>
              <a: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R</a:t>
            </a:r>
            <a:endParaRPr lang="es-E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12" name="Picture 8" descr="Princess Peach/Gallery | Super mario bros, Mario bros, Mario and luigi">
            <a:extLst>
              <a:ext uri="{FF2B5EF4-FFF2-40B4-BE49-F238E27FC236}">
                <a16:creationId xmlns:a16="http://schemas.microsoft.com/office/drawing/2014/main" id="{A1E5EF90-F039-4885-87F0-7C1CE55C9C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81" y="1520464"/>
            <a:ext cx="3619879" cy="48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83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endSnd/>
        </p:sndAc>
      </p:transition>
    </mc:Choice>
    <mc:Fallback xmlns="">
      <p:transition spd="slow" advClick="0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1899139" y="1057335"/>
            <a:ext cx="90595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I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 D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 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u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V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O</a:t>
            </a:r>
            <a:endParaRPr lang="es-E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2" name="Picture 10" descr="Super Mario 64 | Wiki | • Nintendo • Amino">
            <a:extLst>
              <a:ext uri="{FF2B5EF4-FFF2-40B4-BE49-F238E27FC236}">
                <a16:creationId xmlns:a16="http://schemas.microsoft.com/office/drawing/2014/main" id="{7116A8F5-3BD2-4F12-820D-9A7E15E4B7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996" y="3799085"/>
            <a:ext cx="2361616" cy="236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B39401E9-DBFE-4361-9612-0AD5BC1CF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075" y="2904979"/>
            <a:ext cx="1048042" cy="104804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F692AA-EEFF-4B1B-BCF4-2ED81B1B74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44" y="2116691"/>
            <a:ext cx="510304" cy="5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82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Mario Lose a Life Sound Effect [Free Ringtone Download]_HD.wav"/>
          </p:stSnd>
        </p:sndAc>
      </p:transition>
    </mc:Choice>
    <mc:Fallback xmlns="">
      <p:transition spd="slow" advClick="0">
        <p:sndAc>
          <p:stSnd>
            <p:snd r:embed="rId8" name="Mario Lose a Life Sound Effect [Free Ringtone Download]_HD.wav"/>
          </p:stSnd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 p14:presetBounceEnd="80000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 p14:bounceEnd="80000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Gracias Por Los 100 Seguidores, Los Quiero! | 🍄Super Mario🍄Amino🍄 Amino">
            <a:extLst>
              <a:ext uri="{FF2B5EF4-FFF2-40B4-BE49-F238E27FC236}">
                <a16:creationId xmlns:a16="http://schemas.microsoft.com/office/drawing/2014/main" id="{ABB6FA63-EFB0-4CDF-B4A1-0E55F8B2C1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939" y="3508563"/>
            <a:ext cx="30480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4254763" y="1545438"/>
            <a:ext cx="64434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X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L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endParaRPr lang="es-E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D242C8DF-B405-4625-916A-838ACB0C7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233" y="3020425"/>
            <a:ext cx="1048042" cy="104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7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 - CLÁSSICO!_HD~3.wav"/>
          </p:stSnd>
        </p:sndAc>
      </p:transition>
    </mc:Choice>
    <mc:Fallback xmlns="">
      <p:transition spd="slow" advClick="0">
        <p:sndAc>
          <p:stSnd>
            <p:snd r:embed="rId7" name="Super Mario Bros - CLÁSSICO!_HD~3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gunta">
            <a:extLst>
              <a:ext uri="{FF2B5EF4-FFF2-40B4-BE49-F238E27FC236}">
                <a16:creationId xmlns:a16="http://schemas.microsoft.com/office/drawing/2014/main" id="{DEA92CC0-4B55-41F5-81F4-5FE7EF5DAF3C}"/>
              </a:ext>
            </a:extLst>
          </p:cNvPr>
          <p:cNvSpPr/>
          <p:nvPr/>
        </p:nvSpPr>
        <p:spPr>
          <a:xfrm>
            <a:off x="4932930" y="505488"/>
            <a:ext cx="2326142" cy="681038"/>
          </a:xfrm>
          <a:prstGeom prst="roundRect">
            <a:avLst/>
          </a:prstGeom>
          <a:solidFill>
            <a:srgbClr val="00B050">
              <a:alpha val="6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¿Pregunta?</a:t>
            </a:r>
          </a:p>
        </p:txBody>
      </p:sp>
      <p:sp>
        <p:nvSpPr>
          <p:cNvPr id="5" name="4">
            <a:hlinkClick r:id="rId4" action="ppaction://hlinksldjump"/>
            <a:extLst>
              <a:ext uri="{FF2B5EF4-FFF2-40B4-BE49-F238E27FC236}">
                <a16:creationId xmlns:a16="http://schemas.microsoft.com/office/drawing/2014/main" id="{285ACF2C-C84C-49F5-A0F6-7474F3E28955}"/>
              </a:ext>
            </a:extLst>
          </p:cNvPr>
          <p:cNvSpPr/>
          <p:nvPr/>
        </p:nvSpPr>
        <p:spPr>
          <a:xfrm>
            <a:off x="4160960" y="5429182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 Incorrecto</a:t>
            </a:r>
          </a:p>
          <a:p>
            <a:pPr algn="ctr"/>
            <a:endParaRPr lang="es-ES" sz="2400" b="1" dirty="0"/>
          </a:p>
        </p:txBody>
      </p:sp>
      <p:sp>
        <p:nvSpPr>
          <p:cNvPr id="4" name="3">
            <a:hlinkClick r:id="rId4" action="ppaction://hlinksldjump"/>
            <a:extLst>
              <a:ext uri="{FF2B5EF4-FFF2-40B4-BE49-F238E27FC236}">
                <a16:creationId xmlns:a16="http://schemas.microsoft.com/office/drawing/2014/main" id="{D7150D60-66DD-4889-A8C3-77CE29BC5CE3}"/>
              </a:ext>
            </a:extLst>
          </p:cNvPr>
          <p:cNvSpPr/>
          <p:nvPr/>
        </p:nvSpPr>
        <p:spPr>
          <a:xfrm>
            <a:off x="6255433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sp>
        <p:nvSpPr>
          <p:cNvPr id="3" name="2">
            <a:hlinkClick r:id="rId4" action="ppaction://hlinksldjump"/>
            <a:extLst>
              <a:ext uri="{FF2B5EF4-FFF2-40B4-BE49-F238E27FC236}">
                <a16:creationId xmlns:a16="http://schemas.microsoft.com/office/drawing/2014/main" id="{400FB217-8257-4201-ACC6-6912589549E3}"/>
              </a:ext>
            </a:extLst>
          </p:cNvPr>
          <p:cNvSpPr/>
          <p:nvPr/>
        </p:nvSpPr>
        <p:spPr>
          <a:xfrm>
            <a:off x="2066490" y="3947607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Incorrecto</a:t>
            </a:r>
          </a:p>
        </p:txBody>
      </p:sp>
      <p:sp>
        <p:nvSpPr>
          <p:cNvPr id="6" name="1">
            <a:hlinkClick r:id="rId5" action="ppaction://hlinksldjump"/>
            <a:extLst>
              <a:ext uri="{FF2B5EF4-FFF2-40B4-BE49-F238E27FC236}">
                <a16:creationId xmlns:a16="http://schemas.microsoft.com/office/drawing/2014/main" id="{AF20324A-4E5B-4814-B149-F14D49EF232A}"/>
              </a:ext>
            </a:extLst>
          </p:cNvPr>
          <p:cNvSpPr/>
          <p:nvPr/>
        </p:nvSpPr>
        <p:spPr>
          <a:xfrm>
            <a:off x="4160960" y="2505670"/>
            <a:ext cx="3870077" cy="923330"/>
          </a:xfrm>
          <a:prstGeom prst="roundRect">
            <a:avLst/>
          </a:prstGeom>
          <a:solidFill>
            <a:srgbClr val="FF0000">
              <a:alpha val="88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Correcto</a:t>
            </a:r>
          </a:p>
        </p:txBody>
      </p:sp>
      <p:pic>
        <p:nvPicPr>
          <p:cNvPr id="8" name="Picture 4" descr="Nintendo Joy Sticker By Gaming GIF for iOS &amp; Android | GIPHY">
            <a:extLst>
              <a:ext uri="{FF2B5EF4-FFF2-40B4-BE49-F238E27FC236}">
                <a16:creationId xmlns:a16="http://schemas.microsoft.com/office/drawing/2014/main" id="{0EDE5444-0C3A-4DBF-8DF1-0BA370AFC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98" y="2847256"/>
            <a:ext cx="2200702" cy="22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Super mario adelanto 4: super mario bros. 3 super mario world,  skateboarding, texto, Super Mario Bros, rectángulo png | PNGWing">
            <a:hlinkClick r:id="rId7" action="ppaction://hlinksldjump"/>
            <a:extLst>
              <a:ext uri="{FF2B5EF4-FFF2-40B4-BE49-F238E27FC236}">
                <a16:creationId xmlns:a16="http://schemas.microsoft.com/office/drawing/2014/main" id="{F775F6AC-D7FB-45B3-B06D-B60EBCC9B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8" b="99544" l="870" r="99022">
                        <a14:foregroundMark x1="3043" y1="38997" x2="11087" y2="43672"/>
                        <a14:foregroundMark x1="50217" y1="2166" x2="49783" y2="13113"/>
                        <a14:foregroundMark x1="95652" y1="40821" x2="85326" y2="41391"/>
                        <a14:foregroundMark x1="99022" y1="38883" x2="96087" y2="38997"/>
                        <a14:foregroundMark x1="50217" y1="1596" x2="50217" y2="2737"/>
                        <a14:foregroundMark x1="22935" y1="90080" x2="20652" y2="96807"/>
                        <a14:foregroundMark x1="20652" y1="96807" x2="28043" y2="90650"/>
                        <a14:foregroundMark x1="80435" y1="98974" x2="73913" y2="92132"/>
                        <a14:foregroundMark x1="20109" y1="98518" x2="22935" y2="97834"/>
                        <a14:foregroundMark x1="19565" y1="99544" x2="21087" y2="99088"/>
                        <a14:foregroundMark x1="50000" y1="912" x2="50326" y2="3307"/>
                        <a14:foregroundMark x1="870" y1="38084" x2="870" y2="38084"/>
                        <a14:foregroundMark x1="870" y1="38084" x2="2609" y2="38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54" y="4870937"/>
            <a:ext cx="1659612" cy="158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56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. Theme Song_HIGH~2.wav"/>
          </p:stSnd>
        </p:sndAc>
      </p:transition>
    </mc:Choice>
    <mc:Fallback xmlns="">
      <p:transition spd="slow" advClick="0">
        <p:sndAc>
          <p:stSnd>
            <p:snd r:embed="rId10" name="Super Mario Bros. Theme Song_HIGH~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1899139" y="1057335"/>
            <a:ext cx="90595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I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 D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 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u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V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O</a:t>
            </a:r>
            <a:endParaRPr lang="es-E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2" name="Picture 10" descr="Super Mario 64 | Wiki | • Nintendo • Amino">
            <a:extLst>
              <a:ext uri="{FF2B5EF4-FFF2-40B4-BE49-F238E27FC236}">
                <a16:creationId xmlns:a16="http://schemas.microsoft.com/office/drawing/2014/main" id="{7116A8F5-3BD2-4F12-820D-9A7E15E4B7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996" y="3799085"/>
            <a:ext cx="2361616" cy="236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B39401E9-DBFE-4361-9612-0AD5BC1CF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075" y="2904979"/>
            <a:ext cx="1048042" cy="104804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F692AA-EEFF-4B1B-BCF4-2ED81B1B74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44" y="2116691"/>
            <a:ext cx="510304" cy="5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20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Mario Lose a Life Sound Effect [Free Ringtone Download]_HD.wav"/>
          </p:stSnd>
        </p:sndAc>
      </p:transition>
    </mc:Choice>
    <mc:Fallback xmlns="">
      <p:transition spd="slow" advClick="0">
        <p:sndAc>
          <p:stSnd>
            <p:snd r:embed="rId8" name="Mario Lose a Life Sound Effect [Free Ringtone Download]_HD.wav"/>
          </p:stSnd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 p14:presetBounceEnd="80000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 p14:bounceEnd="80000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08333E-7 -3.33333E-6 L 0.04987 0.0372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87" y="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.04987 0.03727 L -0.24062 -0.29375 " pathEditMode="relative" rAng="0" ptsTypes="AA">
                                          <p:cBhvr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31" y="-165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Gracias Por Los 100 Seguidores, Los Quiero! | 🍄Super Mario🍄Amino🍄 Amino">
            <a:extLst>
              <a:ext uri="{FF2B5EF4-FFF2-40B4-BE49-F238E27FC236}">
                <a16:creationId xmlns:a16="http://schemas.microsoft.com/office/drawing/2014/main" id="{ABB6FA63-EFB0-4CDF-B4A1-0E55F8B2C1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939" y="3508563"/>
            <a:ext cx="30480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43EB92-F1E6-457B-8E8E-8F2C5E26EA11}"/>
              </a:ext>
            </a:extLst>
          </p:cNvPr>
          <p:cNvSpPr txBox="1"/>
          <p:nvPr/>
        </p:nvSpPr>
        <p:spPr>
          <a:xfrm>
            <a:off x="4254763" y="1545438"/>
            <a:ext cx="64434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FF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X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L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N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</a:t>
            </a:r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uper Mario Bros. 2" panose="00000400000000000000" pitchFamily="2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E</a:t>
            </a:r>
            <a:endParaRPr lang="es-E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uper Mario Bros. 2" panose="00000400000000000000" pitchFamily="2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pic>
        <p:nvPicPr>
          <p:cNvPr id="4" name="? 2">
            <a:hlinkClick r:id="rId5" action="ppaction://hlinksldjump"/>
            <a:extLst>
              <a:ext uri="{FF2B5EF4-FFF2-40B4-BE49-F238E27FC236}">
                <a16:creationId xmlns:a16="http://schemas.microsoft.com/office/drawing/2014/main" id="{D242C8DF-B405-4625-916A-838ACB0C7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233" y="3020425"/>
            <a:ext cx="1048042" cy="104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0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2" name="Super Mario Bros - CLÁSSICO!_HD~3.wav"/>
          </p:stSnd>
        </p:sndAc>
      </p:transition>
    </mc:Choice>
    <mc:Fallback xmlns="">
      <p:transition spd="slow" advClick="0">
        <p:sndAc>
          <p:stSnd>
            <p:snd r:embed="rId7" name="Super Mario Bros - CLÁSSICO!_HD~3.wav"/>
          </p:stSnd>
        </p:sndAc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826F61"/>
      </a:accent1>
      <a:accent2>
        <a:srgbClr val="A19C7F"/>
      </a:accent2>
      <a:accent3>
        <a:srgbClr val="9AA489"/>
      </a:accent3>
      <a:accent4>
        <a:srgbClr val="7C938B"/>
      </a:accent4>
      <a:accent5>
        <a:srgbClr val="7C7D92"/>
      </a:accent5>
      <a:accent6>
        <a:srgbClr val="897376"/>
      </a:accent6>
      <a:hlink>
        <a:srgbClr val="D29B73"/>
      </a:hlink>
      <a:folHlink>
        <a:srgbClr val="F4C5A4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795</TotalTime>
  <Words>174</Words>
  <Application>Microsoft Office PowerPoint</Application>
  <PresentationFormat>Panorámica</PresentationFormat>
  <Paragraphs>100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7" baseType="lpstr">
      <vt:lpstr>Calibri</vt:lpstr>
      <vt:lpstr>Calisto MT</vt:lpstr>
      <vt:lpstr>Dalek</vt:lpstr>
      <vt:lpstr>Super Mario Bros. 2</vt:lpstr>
      <vt:lpstr>Wingdings 2</vt:lpstr>
      <vt:lpstr>Pizarra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</dc:creator>
  <cp:lastModifiedBy>ANTONIO</cp:lastModifiedBy>
  <cp:revision>77</cp:revision>
  <dcterms:created xsi:type="dcterms:W3CDTF">2020-11-16T22:58:11Z</dcterms:created>
  <dcterms:modified xsi:type="dcterms:W3CDTF">2021-02-13T13:14:21Z</dcterms:modified>
</cp:coreProperties>
</file>